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819" r:id="rId5"/>
    <p:sldMasterId id="2147483843" r:id="rId6"/>
    <p:sldMasterId id="2147483855" r:id="rId7"/>
    <p:sldMasterId id="2147483944" r:id="rId8"/>
    <p:sldMasterId id="2147483968" r:id="rId9"/>
    <p:sldMasterId id="2147483992" r:id="rId10"/>
    <p:sldMasterId id="2147484004" r:id="rId11"/>
    <p:sldMasterId id="2147484016" r:id="rId12"/>
  </p:sldMasterIdLst>
  <p:notesMasterIdLst>
    <p:notesMasterId r:id="rId146"/>
  </p:notesMasterIdLst>
  <p:sldIdLst>
    <p:sldId id="292" r:id="rId13"/>
    <p:sldId id="517" r:id="rId14"/>
    <p:sldId id="518" r:id="rId15"/>
    <p:sldId id="519" r:id="rId16"/>
    <p:sldId id="520" r:id="rId17"/>
    <p:sldId id="521" r:id="rId18"/>
    <p:sldId id="522" r:id="rId19"/>
    <p:sldId id="523" r:id="rId20"/>
    <p:sldId id="400" r:id="rId21"/>
    <p:sldId id="309" r:id="rId22"/>
    <p:sldId id="401" r:id="rId23"/>
    <p:sldId id="402" r:id="rId24"/>
    <p:sldId id="491" r:id="rId25"/>
    <p:sldId id="492" r:id="rId26"/>
    <p:sldId id="493" r:id="rId27"/>
    <p:sldId id="494" r:id="rId28"/>
    <p:sldId id="495" r:id="rId29"/>
    <p:sldId id="403" r:id="rId30"/>
    <p:sldId id="299" r:id="rId31"/>
    <p:sldId id="404" r:id="rId32"/>
    <p:sldId id="499" r:id="rId33"/>
    <p:sldId id="500" r:id="rId34"/>
    <p:sldId id="257" r:id="rId35"/>
    <p:sldId id="264" r:id="rId36"/>
    <p:sldId id="258" r:id="rId37"/>
    <p:sldId id="377" r:id="rId38"/>
    <p:sldId id="378" r:id="rId39"/>
    <p:sldId id="379" r:id="rId40"/>
    <p:sldId id="294" r:id="rId41"/>
    <p:sldId id="341" r:id="rId42"/>
    <p:sldId id="343" r:id="rId43"/>
    <p:sldId id="376" r:id="rId44"/>
    <p:sldId id="571" r:id="rId45"/>
    <p:sldId id="572" r:id="rId46"/>
    <p:sldId id="573" r:id="rId47"/>
    <p:sldId id="457" r:id="rId48"/>
    <p:sldId id="386" r:id="rId49"/>
    <p:sldId id="355" r:id="rId50"/>
    <p:sldId id="391" r:id="rId51"/>
    <p:sldId id="392" r:id="rId52"/>
    <p:sldId id="393" r:id="rId53"/>
    <p:sldId id="356" r:id="rId54"/>
    <p:sldId id="394" r:id="rId55"/>
    <p:sldId id="387" r:id="rId56"/>
    <p:sldId id="395" r:id="rId57"/>
    <p:sldId id="396" r:id="rId58"/>
    <p:sldId id="397" r:id="rId59"/>
    <p:sldId id="398" r:id="rId60"/>
    <p:sldId id="359" r:id="rId61"/>
    <p:sldId id="388" r:id="rId62"/>
    <p:sldId id="358" r:id="rId63"/>
    <p:sldId id="362" r:id="rId64"/>
    <p:sldId id="363" r:id="rId65"/>
    <p:sldId id="364" r:id="rId66"/>
    <p:sldId id="365" r:id="rId67"/>
    <p:sldId id="366" r:id="rId68"/>
    <p:sldId id="360" r:id="rId69"/>
    <p:sldId id="361" r:id="rId70"/>
    <p:sldId id="389" r:id="rId71"/>
    <p:sldId id="390" r:id="rId72"/>
    <p:sldId id="300" r:id="rId73"/>
    <p:sldId id="399" r:id="rId74"/>
    <p:sldId id="542" r:id="rId75"/>
    <p:sldId id="598" r:id="rId76"/>
    <p:sldId id="530" r:id="rId77"/>
    <p:sldId id="531" r:id="rId78"/>
    <p:sldId id="532" r:id="rId79"/>
    <p:sldId id="533" r:id="rId80"/>
    <p:sldId id="534" r:id="rId81"/>
    <p:sldId id="535" r:id="rId82"/>
    <p:sldId id="536" r:id="rId83"/>
    <p:sldId id="537" r:id="rId84"/>
    <p:sldId id="538" r:id="rId85"/>
    <p:sldId id="574" r:id="rId86"/>
    <p:sldId id="575" r:id="rId87"/>
    <p:sldId id="576" r:id="rId88"/>
    <p:sldId id="539" r:id="rId89"/>
    <p:sldId id="411" r:id="rId90"/>
    <p:sldId id="412" r:id="rId91"/>
    <p:sldId id="413" r:id="rId92"/>
    <p:sldId id="414" r:id="rId93"/>
    <p:sldId id="415" r:id="rId94"/>
    <p:sldId id="599" r:id="rId95"/>
    <p:sldId id="417" r:id="rId96"/>
    <p:sldId id="418" r:id="rId97"/>
    <p:sldId id="419" r:id="rId98"/>
    <p:sldId id="468" r:id="rId99"/>
    <p:sldId id="469" r:id="rId100"/>
    <p:sldId id="470" r:id="rId101"/>
    <p:sldId id="471" r:id="rId102"/>
    <p:sldId id="577" r:id="rId103"/>
    <p:sldId id="578" r:id="rId104"/>
    <p:sldId id="579" r:id="rId105"/>
    <p:sldId id="580" r:id="rId106"/>
    <p:sldId id="581" r:id="rId107"/>
    <p:sldId id="582" r:id="rId108"/>
    <p:sldId id="583" r:id="rId109"/>
    <p:sldId id="584" r:id="rId110"/>
    <p:sldId id="585" r:id="rId111"/>
    <p:sldId id="586" r:id="rId112"/>
    <p:sldId id="587" r:id="rId113"/>
    <p:sldId id="588" r:id="rId114"/>
    <p:sldId id="589" r:id="rId115"/>
    <p:sldId id="590" r:id="rId116"/>
    <p:sldId id="591" r:id="rId117"/>
    <p:sldId id="592" r:id="rId118"/>
    <p:sldId id="593" r:id="rId119"/>
    <p:sldId id="597" r:id="rId120"/>
    <p:sldId id="489" r:id="rId121"/>
    <p:sldId id="490" r:id="rId122"/>
    <p:sldId id="557" r:id="rId123"/>
    <p:sldId id="558" r:id="rId124"/>
    <p:sldId id="559" r:id="rId125"/>
    <p:sldId id="560" r:id="rId126"/>
    <p:sldId id="561" r:id="rId127"/>
    <p:sldId id="562" r:id="rId128"/>
    <p:sldId id="563" r:id="rId129"/>
    <p:sldId id="564" r:id="rId130"/>
    <p:sldId id="565" r:id="rId131"/>
    <p:sldId id="566" r:id="rId132"/>
    <p:sldId id="567" r:id="rId133"/>
    <p:sldId id="568" r:id="rId134"/>
    <p:sldId id="569" r:id="rId135"/>
    <p:sldId id="570" r:id="rId136"/>
    <p:sldId id="373" r:id="rId137"/>
    <p:sldId id="442" r:id="rId138"/>
    <p:sldId id="443" r:id="rId139"/>
    <p:sldId id="444" r:id="rId140"/>
    <p:sldId id="556" r:id="rId141"/>
    <p:sldId id="526" r:id="rId142"/>
    <p:sldId id="527" r:id="rId143"/>
    <p:sldId id="525" r:id="rId144"/>
    <p:sldId id="596" r:id="rId145"/>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3ACE9"/>
    <a:srgbClr val="FFFFFF"/>
    <a:srgbClr val="0D5EFF"/>
    <a:srgbClr val="000000"/>
    <a:srgbClr val="66FFFF"/>
    <a:srgbClr val="CCFFCC"/>
    <a:srgbClr val="0C14FF"/>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2" autoAdjust="0"/>
    <p:restoredTop sz="90929"/>
  </p:normalViewPr>
  <p:slideViewPr>
    <p:cSldViewPr>
      <p:cViewPr>
        <p:scale>
          <a:sx n="90" d="100"/>
          <a:sy n="90" d="100"/>
        </p:scale>
        <p:origin x="-2136" y="-6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slide" Target="slides/slide117.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32" Type="http://schemas.openxmlformats.org/officeDocument/2006/relationships/slide" Target="slides/slide120.xml"/><Relationship Id="rId140" Type="http://schemas.openxmlformats.org/officeDocument/2006/relationships/slide" Target="slides/slide128.xml"/><Relationship Id="rId145" Type="http://schemas.openxmlformats.org/officeDocument/2006/relationships/slide" Target="slides/slide1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it-IT"/>
          </a:p>
        </p:txBody>
      </p:sp>
      <p:sp>
        <p:nvSpPr>
          <p:cNvPr id="181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0649D741-996D-4E8E-9739-552DFB41439C}" type="slidenum">
              <a:rPr lang="it-IT"/>
              <a:pPr>
                <a:defRPr/>
              </a:pPr>
              <a:t>‹N›</a:t>
            </a:fld>
            <a:endParaRPr lang="it-IT"/>
          </a:p>
        </p:txBody>
      </p:sp>
    </p:spTree>
    <p:extLst>
      <p:ext uri="{BB962C8B-B14F-4D97-AF65-F5344CB8AC3E}">
        <p14:creationId xmlns:p14="http://schemas.microsoft.com/office/powerpoint/2010/main" val="5156485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96F5BCB3-F59C-4D21-99EE-51BB07972745}" type="slidenum">
              <a:rPr lang="it-IT" smtClean="0">
                <a:latin typeface="Times" pitchFamily="18" charset="0"/>
              </a:rPr>
              <a:pPr/>
              <a:t>23</a:t>
            </a:fld>
            <a:endParaRPr lang="it-IT" smtClean="0">
              <a:latin typeface="Times"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8F94A729-885C-4123-ABA6-6332B1E5B860}" type="slidenum">
              <a:rPr lang="it-IT" smtClean="0">
                <a:latin typeface="Times" pitchFamily="18" charset="0"/>
              </a:rPr>
              <a:pPr/>
              <a:t>24</a:t>
            </a:fld>
            <a:endParaRPr lang="it-IT" smtClean="0">
              <a:latin typeface="Times"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16C4E86-19AA-4CA1-B334-FA518E27D5E9}" type="slidenum">
              <a:rPr lang="it-IT" smtClean="0">
                <a:latin typeface="Times" pitchFamily="18" charset="0"/>
              </a:rPr>
              <a:pPr/>
              <a:t>25</a:t>
            </a:fld>
            <a:endParaRPr lang="it-IT" smtClean="0">
              <a:latin typeface="Times"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DF718FC-B64A-4E7D-BBF2-61119D40923F}" type="slidenum">
              <a:rPr lang="it-IT" smtClean="0">
                <a:latin typeface="Times" pitchFamily="18" charset="0"/>
              </a:rPr>
              <a:pPr/>
              <a:t>84</a:t>
            </a:fld>
            <a:endParaRPr lang="it-IT" smtClean="0">
              <a:latin typeface="Times" pitchFamily="18"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11.xml"/><Relationship Id="rId5" Type="http://schemas.openxmlformats.org/officeDocument/2006/relationships/tags" Target="../tags/tag10.xml"/><Relationship Id="rId4" Type="http://schemas.openxmlformats.org/officeDocument/2006/relationships/tags" Target="../tags/tag9.xml"/></Relationships>
</file>

<file path=ppt/slideLayouts/_rels/slideLayout11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1.xml"/><Relationship Id="rId5" Type="http://schemas.openxmlformats.org/officeDocument/2006/relationships/tags" Target="../tags/tag15.xml"/><Relationship Id="rId4" Type="http://schemas.openxmlformats.org/officeDocument/2006/relationships/tags" Target="../tags/tag14.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Master" Target="../slideMasters/slideMaster11.xml"/><Relationship Id="rId5" Type="http://schemas.openxmlformats.org/officeDocument/2006/relationships/tags" Target="../tags/tag20.xml"/><Relationship Id="rId4" Type="http://schemas.openxmlformats.org/officeDocument/2006/relationships/tags" Target="../tags/tag19.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slideMaster" Target="../slideMasters/slideMaster1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115.xml.rels><?xml version="1.0" encoding="UTF-8" standalone="yes"?>
<Relationships xmlns="http://schemas.openxmlformats.org/package/2006/relationships"><Relationship Id="rId8" Type="http://schemas.openxmlformats.org/officeDocument/2006/relationships/tags" Target="../tags/tag34.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1.xml"/><Relationship Id="rId4" Type="http://schemas.openxmlformats.org/officeDocument/2006/relationships/tags" Target="../tags/tag38.xml"/></Relationships>
</file>

<file path=ppt/slideLayouts/_rels/slideLayout117.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tags" Target="../tags/tag44.xml"/><Relationship Id="rId7" Type="http://schemas.openxmlformats.org/officeDocument/2006/relationships/slideMaster" Target="../slideMasters/slideMaster11.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50.xml"/><Relationship Id="rId7" Type="http://schemas.openxmlformats.org/officeDocument/2006/relationships/slideMaster" Target="../slideMasters/slideMaster1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1.xml"/><Relationship Id="rId5" Type="http://schemas.openxmlformats.org/officeDocument/2006/relationships/tags" Target="../tags/tag58.xml"/><Relationship Id="rId4" Type="http://schemas.openxmlformats.org/officeDocument/2006/relationships/tags" Target="../tags/tag57.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1.xml"/><Relationship Id="rId5" Type="http://schemas.openxmlformats.org/officeDocument/2006/relationships/tags" Target="../tags/tag63.xml"/><Relationship Id="rId4" Type="http://schemas.openxmlformats.org/officeDocument/2006/relationships/tags" Target="../tags/tag62.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12.xml"/><Relationship Id="rId5" Type="http://schemas.openxmlformats.org/officeDocument/2006/relationships/tags" Target="../tags/tag73.xml"/><Relationship Id="rId4" Type="http://schemas.openxmlformats.org/officeDocument/2006/relationships/tags" Target="../tags/tag72.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2.xml"/><Relationship Id="rId5" Type="http://schemas.openxmlformats.org/officeDocument/2006/relationships/tags" Target="../tags/tag78.xml"/><Relationship Id="rId4" Type="http://schemas.openxmlformats.org/officeDocument/2006/relationships/tags" Target="../tags/tag77.xml"/></Relationships>
</file>

<file path=ppt/slideLayouts/_rels/slideLayout124.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12.xml"/><Relationship Id="rId5" Type="http://schemas.openxmlformats.org/officeDocument/2006/relationships/tags" Target="../tags/tag83.xml"/><Relationship Id="rId4" Type="http://schemas.openxmlformats.org/officeDocument/2006/relationships/tags" Target="../tags/tag82.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slideMaster" Target="../slideMasters/slideMaster12.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s>
</file>

<file path=ppt/slideLayouts/_rels/slideLayout126.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12.xml"/><Relationship Id="rId4" Type="http://schemas.openxmlformats.org/officeDocument/2006/relationships/tags" Target="../tags/tag101.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107.xml"/><Relationship Id="rId7" Type="http://schemas.openxmlformats.org/officeDocument/2006/relationships/slideMaster" Target="../slideMasters/slideMaster1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slideMaster" Target="../slideMasters/slideMaster1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s>
</file>

<file path=ppt/slideLayouts/_rels/slideLayout131.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Master" Target="../slideMasters/slideMaster12.xml"/><Relationship Id="rId5" Type="http://schemas.openxmlformats.org/officeDocument/2006/relationships/tags" Target="../tags/tag121.xml"/><Relationship Id="rId4" Type="http://schemas.openxmlformats.org/officeDocument/2006/relationships/tags" Target="../tags/tag120.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slideMaster" Target="../slideMasters/slideMaster12.xml"/><Relationship Id="rId5" Type="http://schemas.openxmlformats.org/officeDocument/2006/relationships/tags" Target="../tags/tag126.xml"/><Relationship Id="rId4" Type="http://schemas.openxmlformats.org/officeDocument/2006/relationships/tags" Target="../tags/tag12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02B631F-B64A-412E-82BE-918F7A759006}" type="slidenum">
              <a:rPr lang="ca-ES"/>
              <a:pPr>
                <a:defRPr/>
              </a:pPr>
              <a:t>‹N›</a:t>
            </a:fld>
            <a:endParaRPr lang="ca-E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27DFD19-9463-4E0D-AB7C-BD1A03A3CD78}" type="slidenum">
              <a:rPr lang="ca-ES"/>
              <a:pPr>
                <a:defRPr/>
              </a:pPr>
              <a:t>‹N›</a:t>
            </a:fld>
            <a:endParaRPr lang="ca-ES"/>
          </a:p>
        </p:txBody>
      </p:sp>
    </p:spTree>
  </p:cSld>
  <p:clrMapOvr>
    <a:masterClrMapping/>
  </p:clrMapOvr>
  <p:transition spd="slow">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04394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9492830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20205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266490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766704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034947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327149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0644919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614211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1157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4B17539-C543-4183-9590-3FAEA4DB1449}" type="slidenum">
              <a:rPr lang="ca-ES"/>
              <a:pPr>
                <a:defRPr/>
              </a:pPr>
              <a:t>‹N›</a:t>
            </a:fld>
            <a:endParaRPr lang="ca-ES"/>
          </a:p>
        </p:txBody>
      </p:sp>
    </p:spTree>
  </p:cSld>
  <p:clrMapOvr>
    <a:masterClrMapping/>
  </p:clrMapOvr>
  <p:transition spd="slow">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A0B5E7F-5019-462F-8DAF-4606630D13C1}" type="datetimeFigureOut">
              <a:rPr lang="it-IT" smtClean="0">
                <a:solidFill>
                  <a:prstClr val="black">
                    <a:tint val="75000"/>
                  </a:prstClr>
                </a:solidFill>
              </a: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55270C7B-9D6D-42A1-A015-D6CBFE5A69F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8623733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BD0B697-34D6-4A08-8385-216CFE453364}"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E5A73FD-2278-4C54-B364-73039AC16F9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3230212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A661BBEA-203D-4363-9C85-7600CC074AEF}"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B818F33-5A9A-4633-BB81-D702845205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6302626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76F60BBB-AF5B-49C9-8AEB-AEF49FEDDC00}"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5DB7C52F-AC52-4E14-B57E-FF61BC149D4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76341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5CBBC8A6-C7BD-48ED-ADDB-A706A45ECE45}"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8ACA0AD1-6745-4524-A2EA-2399C312FEC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7330380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AA7A18A5-4E41-477D-96BA-BA1561E83BEF}" type="datetimeFigureOut">
              <a:rPr lang="it-IT">
                <a:solidFill>
                  <a:prstClr val="black">
                    <a:tint val="75000"/>
                  </a:prstClr>
                </a:solidFill>
              </a:rPr>
              <a:pPr>
                <a:defRPr/>
              </a:pPr>
              <a:t>02/04/2018</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85D8263B-3903-4FD0-91C8-B45AD9AE80C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991915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23454A5E-7E66-4AE6-9636-570498B6055D}" type="datetimeFigureOut">
              <a:rPr lang="it-IT">
                <a:solidFill>
                  <a:prstClr val="black">
                    <a:tint val="75000"/>
                  </a:prstClr>
                </a:solidFill>
              </a:rPr>
              <a:pPr>
                <a:defRPr/>
              </a:pPr>
              <a:t>02/04/2018</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D039D532-8594-4C0D-BF2E-AF355B1A0A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347513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3CDEF22D-2213-4630-A5D6-1C0C917B3C2D}" type="datetimeFigureOut">
              <a:rPr lang="it-IT">
                <a:solidFill>
                  <a:prstClr val="black">
                    <a:tint val="75000"/>
                  </a:prstClr>
                </a:solidFill>
              </a:rPr>
              <a:pPr>
                <a:defRPr/>
              </a:pPr>
              <a:t>02/04/2018</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30E46B4B-0B61-481A-B0B4-74FD9D02B16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471907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84C9932C-9E50-44E1-8983-9E73A3D2E83C}"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848F9D1-B0C1-4D6C-A640-5A5DD6E78AD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0217324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178038FE-9600-4B62-8D60-EA34BED3ECE1}"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BBFC93F4-5483-48D7-943A-EFBC9460FCD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65627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2302550-F925-4A8D-B209-EEBC1851787B}"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7BD47263-BD2E-439D-BA7C-CFB0C04914B6}"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0AC663A4-38D4-4246-BB86-F149892AD38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064477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B655792D-45D5-4F53-8751-53E9FFA514B1}"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B9EBC92-95FB-4CBC-9FC3-A2650D5B11C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182688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custDataLst>
              <p:tags r:id="rId1"/>
            </p:custDataLst>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EE723935-D6F1-40E5-A098-C7B9352579C7}"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B2941E5E-39CD-4B09-AEC2-5C6C7BDB5ED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567451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CED4A547-98BD-4CA0-8485-586C21CFA5D6}"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686032BB-4B03-4CCF-89F8-6CAFFF9E7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27665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custDataLst>
              <p:tags r:id="rId3"/>
            </p:custDataLst>
          </p:nvPr>
        </p:nvSpPr>
        <p:spPr/>
        <p:txBody>
          <a:bodyPr/>
          <a:lstStyle>
            <a:lvl1pPr>
              <a:defRPr/>
            </a:lvl1pPr>
          </a:lstStyle>
          <a:p>
            <a:pPr>
              <a:defRPr/>
            </a:pPr>
            <a:fld id="{452B02DE-75C2-4E4E-8543-F7C085D43C56}"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4252F843-86D5-4440-9F5C-F84B92DFDDF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8499719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contenuto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custDataLst>
              <p:tags r:id="rId4"/>
            </p:custDataLst>
          </p:nvPr>
        </p:nvSpPr>
        <p:spPr/>
        <p:txBody>
          <a:bodyPr/>
          <a:lstStyle>
            <a:lvl1pPr>
              <a:defRPr/>
            </a:lvl1pPr>
          </a:lstStyle>
          <a:p>
            <a:pPr>
              <a:defRPr/>
            </a:pPr>
            <a:fld id="{62345B58-9258-42BF-AC30-7A16F6493B75}"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F737ED15-63D6-489F-8B42-EBD4D78E8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8019065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custDataLst>
              <p:tags r:id="rId6"/>
            </p:custDataLst>
          </p:nvPr>
        </p:nvSpPr>
        <p:spPr/>
        <p:txBody>
          <a:bodyPr/>
          <a:lstStyle>
            <a:lvl1pPr>
              <a:defRPr/>
            </a:lvl1pPr>
          </a:lstStyle>
          <a:p>
            <a:pPr>
              <a:defRPr/>
            </a:pPr>
            <a:fld id="{CFBE19B2-0378-42A4-8FD6-B48942D9387D}" type="datetimeFigureOut">
              <a:rPr lang="it-IT">
                <a:solidFill>
                  <a:prstClr val="black">
                    <a:tint val="75000"/>
                  </a:prstClr>
                </a:solidFill>
              </a:rPr>
              <a:pPr>
                <a:defRPr/>
              </a:pPr>
              <a:t>02/04/2018</a:t>
            </a:fld>
            <a:endParaRPr lang="it-IT">
              <a:solidFill>
                <a:prstClr val="black">
                  <a:tint val="75000"/>
                </a:prstClr>
              </a:solidFill>
            </a:endParaRPr>
          </a:p>
        </p:txBody>
      </p:sp>
      <p:sp>
        <p:nvSpPr>
          <p:cNvPr id="8" name="Segnaposto piè di pagina 4"/>
          <p:cNvSpPr>
            <a:spLocks noGrp="1"/>
          </p:cNvSpPr>
          <p:nvPr>
            <p:ph type="ftr" sz="quarter" idx="11"/>
            <p:custDataLst>
              <p:tags r:id="rId7"/>
            </p:custDataLst>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custDataLst>
              <p:tags r:id="rId8"/>
            </p:custDataLst>
          </p:nvPr>
        </p:nvSpPr>
        <p:spPr/>
        <p:txBody>
          <a:bodyPr/>
          <a:lstStyle>
            <a:lvl1pPr>
              <a:defRPr/>
            </a:lvl1pPr>
          </a:lstStyle>
          <a:p>
            <a:pPr>
              <a:defRPr/>
            </a:pPr>
            <a:fld id="{BCAD656B-3739-4BB1-BD3C-CCB383219A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45668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data 3"/>
          <p:cNvSpPr>
            <a:spLocks noGrp="1"/>
          </p:cNvSpPr>
          <p:nvPr>
            <p:ph type="dt" sz="half" idx="10"/>
            <p:custDataLst>
              <p:tags r:id="rId2"/>
            </p:custDataLst>
          </p:nvPr>
        </p:nvSpPr>
        <p:spPr/>
        <p:txBody>
          <a:bodyPr/>
          <a:lstStyle>
            <a:lvl1pPr>
              <a:defRPr/>
            </a:lvl1pPr>
          </a:lstStyle>
          <a:p>
            <a:pPr>
              <a:defRPr/>
            </a:pPr>
            <a:fld id="{D34E75B1-0FEA-4B9C-8687-17CE57A46210}" type="datetimeFigureOut">
              <a:rPr lang="it-IT">
                <a:solidFill>
                  <a:prstClr val="black">
                    <a:tint val="75000"/>
                  </a:prstClr>
                </a:solidFill>
              </a:rPr>
              <a:pPr>
                <a:defRPr/>
              </a:pPr>
              <a:t>02/04/2018</a:t>
            </a:fld>
            <a:endParaRPr lang="it-IT">
              <a:solidFill>
                <a:prstClr val="black">
                  <a:tint val="75000"/>
                </a:prstClr>
              </a:solidFill>
            </a:endParaRPr>
          </a:p>
        </p:txBody>
      </p:sp>
      <p:sp>
        <p:nvSpPr>
          <p:cNvPr id="4" name="Segnaposto piè di pagina 4"/>
          <p:cNvSpPr>
            <a:spLocks noGrp="1"/>
          </p:cNvSpPr>
          <p:nvPr>
            <p:ph type="ftr" sz="quarter" idx="11"/>
            <p:custDataLst>
              <p:tags r:id="rId3"/>
            </p:custDataLst>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custDataLst>
              <p:tags r:id="rId4"/>
            </p:custDataLst>
          </p:nvPr>
        </p:nvSpPr>
        <p:spPr/>
        <p:txBody>
          <a:bodyPr/>
          <a:lstStyle>
            <a:lvl1pPr>
              <a:defRPr/>
            </a:lvl1pPr>
          </a:lstStyle>
          <a:p>
            <a:pPr>
              <a:defRPr/>
            </a:pPr>
            <a:fld id="{729C1D5A-C2E3-4A5C-8484-C62F42D939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919780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custDataLst>
              <p:tags r:id="rId1"/>
            </p:custDataLst>
          </p:nvPr>
        </p:nvSpPr>
        <p:spPr/>
        <p:txBody>
          <a:bodyPr/>
          <a:lstStyle>
            <a:lvl1pPr>
              <a:defRPr/>
            </a:lvl1pPr>
          </a:lstStyle>
          <a:p>
            <a:pPr>
              <a:defRPr/>
            </a:pPr>
            <a:fld id="{AB93AF71-FB0E-4522-96B1-E6162F5F550B}" type="datetimeFigureOut">
              <a:rPr lang="it-IT">
                <a:solidFill>
                  <a:prstClr val="black">
                    <a:tint val="75000"/>
                  </a:prstClr>
                </a:solidFill>
              </a:rPr>
              <a:pPr>
                <a:defRPr/>
              </a:pPr>
              <a:t>02/04/2018</a:t>
            </a:fld>
            <a:endParaRPr lang="it-IT">
              <a:solidFill>
                <a:prstClr val="black">
                  <a:tint val="75000"/>
                </a:prstClr>
              </a:solidFill>
            </a:endParaRPr>
          </a:p>
        </p:txBody>
      </p:sp>
      <p:sp>
        <p:nvSpPr>
          <p:cNvPr id="3" name="Segnaposto piè di pagina 4"/>
          <p:cNvSpPr>
            <a:spLocks noGrp="1"/>
          </p:cNvSpPr>
          <p:nvPr>
            <p:ph type="ftr" sz="quarter" idx="11"/>
            <p:custDataLst>
              <p:tags r:id="rId2"/>
            </p:custDataLst>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custDataLst>
              <p:tags r:id="rId3"/>
            </p:custDataLst>
          </p:nvPr>
        </p:nvSpPr>
        <p:spPr/>
        <p:txBody>
          <a:bodyPr/>
          <a:lstStyle>
            <a:lvl1pPr>
              <a:defRPr/>
            </a:lvl1pPr>
          </a:lstStyle>
          <a:p>
            <a:pPr>
              <a:defRPr/>
            </a:pPr>
            <a:fld id="{7D7D7688-DC4D-44C4-866D-A8B5A1B8962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166435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8DA08E4-D567-49DC-83A7-C72635AF958C}"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1547D0AA-D926-46EF-9920-DB8CA709DED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90674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1DCC692-05EE-4E81-BED2-F6BB0D7B6E7F}"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custDataLst>
              <p:tags r:id="rId4"/>
            </p:custDataLst>
          </p:nvPr>
        </p:nvSpPr>
        <p:spPr/>
        <p:txBody>
          <a:bodyPr/>
          <a:lstStyle>
            <a:lvl1pPr>
              <a:defRPr/>
            </a:lvl1pPr>
          </a:lstStyle>
          <a:p>
            <a:pPr>
              <a:defRPr/>
            </a:pPr>
            <a:fld id="{423B4F6A-F0F6-4726-B4AB-A1CFC42A0229}"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custDataLst>
              <p:tags r:id="rId5"/>
            </p:custDataLst>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custDataLst>
              <p:tags r:id="rId6"/>
            </p:custDataLst>
          </p:nvPr>
        </p:nvSpPr>
        <p:spPr/>
        <p:txBody>
          <a:bodyPr/>
          <a:lstStyle>
            <a:lvl1pPr>
              <a:defRPr/>
            </a:lvl1pPr>
          </a:lstStyle>
          <a:p>
            <a:pPr>
              <a:defRPr/>
            </a:pPr>
            <a:fld id="{5BC374BE-AD73-4788-B690-7702E120C6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58089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custDataLst>
              <p:tags r:id="rId1"/>
            </p:custDataLst>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EDB4466-E1E8-40E2-B53F-A4C4B0AD61C7}"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AC84B4B9-19D2-4C97-8AB3-702673021C7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294937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custDataLst>
              <p:tags r:id="rId1"/>
            </p:custDataLs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custDataLst>
              <p:tags r:id="rId2"/>
            </p:custDataLst>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custDataLst>
              <p:tags r:id="rId3"/>
            </p:custDataLst>
          </p:nvPr>
        </p:nvSpPr>
        <p:spPr/>
        <p:txBody>
          <a:bodyPr/>
          <a:lstStyle>
            <a:lvl1pPr>
              <a:defRPr/>
            </a:lvl1pPr>
          </a:lstStyle>
          <a:p>
            <a:pPr>
              <a:defRPr/>
            </a:pPr>
            <a:fld id="{48BF375E-A266-485B-BEF5-E49600AEE0B0}"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custDataLst>
              <p:tags r:id="rId4"/>
            </p:custDataLst>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custDataLst>
              <p:tags r:id="rId5"/>
            </p:custDataLst>
          </p:nvPr>
        </p:nvSpPr>
        <p:spPr/>
        <p:txBody>
          <a:bodyPr/>
          <a:lstStyle>
            <a:lvl1pPr>
              <a:defRPr/>
            </a:lvl1pPr>
          </a:lstStyle>
          <a:p>
            <a:pPr>
              <a:defRPr/>
            </a:pPr>
            <a:fld id="{90E09E07-B2DA-49DD-8788-9A25914AE4B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76146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34170D2-3008-40EC-B9CA-94FFB16C71E4}" type="slidenum">
              <a:rPr lang="it-IT"/>
              <a:pPr>
                <a:defRPr/>
              </a:pPr>
              <a:t>‹N›</a:t>
            </a:fld>
            <a:endParaRPr lang="it-IT"/>
          </a:p>
        </p:txBody>
      </p:sp>
    </p:spTree>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8EE7AA2-131F-42BB-A87A-CB390D739A25}" type="slidenum">
              <a:rPr lang="it-IT"/>
              <a:pPr>
                <a:defRPr/>
              </a:pPr>
              <a:t>‹N›</a:t>
            </a:fld>
            <a:endParaRPr lang="it-IT"/>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8F6DA8A-20AB-46FA-935C-031869F1F446}"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C5732E9-1219-4918-A003-6C1B41F8A6CC}" type="slidenum">
              <a:rPr lang="it-IT"/>
              <a:pPr>
                <a:defRPr/>
              </a:pPr>
              <a:t>‹N›</a:t>
            </a:fld>
            <a:endParaRPr lang="it-IT"/>
          </a:p>
        </p:txBody>
      </p:sp>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2E56B6B-3972-4CF0-8DD2-B556E9A52F4D}"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E60A824-A3D5-412E-A048-AF1C93298E69}"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71F16D3-4E48-4507-B7DA-FF7394FC3F57}" type="slidenum">
              <a:rPr lang="ca-ES"/>
              <a:pPr>
                <a:defRPr/>
              </a:pPr>
              <a:t>‹N›</a:t>
            </a:fld>
            <a:endParaRPr lang="ca-ES"/>
          </a:p>
        </p:txBody>
      </p:sp>
    </p:spTree>
  </p:cSld>
  <p:clrMapOvr>
    <a:masterClrMapping/>
  </p:clrMapOvr>
  <p:transition spd="slow">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B17537F-A59E-4476-A3B1-00625144CE5E}"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A8DB488-8CA8-4A77-B09B-E51EDAC71E7D}"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B3C0A3B-66B6-478C-B3A1-B6CB3FAA6BB7}"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0774E7-3D21-43A0-9BBA-5C430357775E}"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0035649-4FDF-4B48-973C-EA6F8A83FA27}"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3320B7-7456-4962-AF49-BC56528F7705}"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B74691-4EA7-474A-B239-F808B2AF3CB3}"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EDE98A7-5CD7-48D4-ACDB-FBECDAD4B0F7}"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DE8048-39E6-4F10-96B2-302569EA0212}"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8FB1774-AC46-4DAF-92E4-C09733B36E97}"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4CFEDC2-E51B-4359-A5FE-B1CE5ACAEDD4}"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9C23789-79A9-4D2A-8907-E09FF3E19712}" type="datetimeFigureOut">
              <a:rPr lang="it-IT"/>
              <a:pPr>
                <a:defRPr/>
              </a:pPr>
              <a:t>02/04/2018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B8E671DF-3CA3-4CEC-B0A1-3CB6362B3518}"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BCA2FC3-3DBC-4BDD-9BEE-BD224D7E814D}" type="datetimeFigureOut">
              <a:rPr lang="it-IT"/>
              <a:pPr>
                <a:defRPr/>
              </a:pPr>
              <a:t>02/04/2018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339238D-C420-4D34-91D7-C987E81EADC8}"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C1324DD-1A36-43C1-B482-C97D593E07FA}" type="datetimeFigureOut">
              <a:rPr lang="it-IT"/>
              <a:pPr>
                <a:defRPr/>
              </a:pPr>
              <a:t>02/04/2018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D8CAEF3-9EEF-42CD-B59F-AD0D3EE46108}"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3A19115-3216-4113-9E13-4B2C56FD9F22}" type="slidenum">
              <a:rPr lang="ca-ES"/>
              <a:pPr>
                <a:defRPr/>
              </a:pPr>
              <a:t>‹N›</a:t>
            </a:fld>
            <a:endParaRPr lang="ca-ES"/>
          </a:p>
        </p:txBody>
      </p:sp>
    </p:spTree>
  </p:cSld>
  <p:clrMapOvr>
    <a:masterClrMapping/>
  </p:clrMapOvr>
  <p:transition spd="slow">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28DEE5-6875-47D3-8CA5-6BCA8839392C}"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53AD972-90F0-4A1C-BDB1-E9A6C23DF898}"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172D83C-C031-421C-9588-7BDFACDD6F89}"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35E76E3-8345-4D20-BD2B-616B6AFDC077}"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98FAD1-9652-4008-9416-B0B1BAB76964}"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3FF3E77-1FBE-46DA-B0AE-A6728B90BB77}"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2FCAB1-2C59-4FD3-B4C5-DDB33A80D5E1}"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E04CF88-0D4A-4C19-B958-B735FDE6071D}"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2C798F2-481B-4991-8E91-0C61E758E650}" type="slidenum">
              <a:rPr lang="ca-ES"/>
              <a:pPr>
                <a:defRPr/>
              </a:pPr>
              <a:t>‹N›</a:t>
            </a:fld>
            <a:endParaRPr lang="ca-ES"/>
          </a:p>
        </p:txBody>
      </p:sp>
    </p:spTree>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CE4E7E0-F3D1-491A-9FD5-9DAA4A15960D}" type="slidenum">
              <a:rPr lang="ca-ES"/>
              <a:pPr>
                <a:defRPr/>
              </a:pPr>
              <a:t>‹N›</a:t>
            </a:fld>
            <a:endParaRPr lang="ca-ES"/>
          </a:p>
        </p:txBody>
      </p:sp>
    </p:spTree>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9A1EDB7-EEF4-4422-9B95-09B4719BA663}" type="slidenum">
              <a:rPr lang="ca-ES"/>
              <a:pPr>
                <a:defRPr/>
              </a:pPr>
              <a:t>‹N›</a:t>
            </a:fld>
            <a:endParaRPr lang="ca-ES"/>
          </a:p>
        </p:txBody>
      </p:sp>
    </p:spTree>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65AD085-F91A-4CF3-AF13-30DA61F21852}" type="slidenum">
              <a:rPr lang="ca-ES"/>
              <a:pPr>
                <a:defRPr/>
              </a:pPr>
              <a:t>‹N›</a:t>
            </a:fld>
            <a:endParaRPr lang="ca-ES"/>
          </a:p>
        </p:txBody>
      </p:sp>
    </p:spTree>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AE58F225-18DE-42E7-BA9A-1865F2446C2F}" type="slidenum">
              <a:rPr lang="ca-ES"/>
              <a:pPr>
                <a:defRPr/>
              </a:pPr>
              <a:t>‹N›</a:t>
            </a:fld>
            <a:endParaRPr lang="ca-ES"/>
          </a:p>
        </p:txBody>
      </p:sp>
    </p:spTree>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AEB7B4EA-159F-4BFB-840A-D9EC86A65A58}" type="slidenum">
              <a:rPr lang="ca-ES"/>
              <a:pPr>
                <a:defRPr/>
              </a:pPr>
              <a:t>‹N›</a:t>
            </a:fld>
            <a:endParaRPr lang="ca-E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4FF4F50-CE56-491C-AA6F-A4B47DB36701}" type="slidenum">
              <a:rPr lang="ca-ES"/>
              <a:pPr>
                <a:defRPr/>
              </a:pPr>
              <a:t>‹N›</a:t>
            </a:fld>
            <a:endParaRPr lang="ca-ES"/>
          </a:p>
        </p:txBody>
      </p:sp>
    </p:spTree>
  </p:cSld>
  <p:clrMapOvr>
    <a:masterClrMapping/>
  </p:clrMapOvr>
  <p:transition spd="slow">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6EB27EA6-4999-4186-B584-0C3CF6472CFE}" type="slidenum">
              <a:rPr lang="ca-ES"/>
              <a:pPr>
                <a:defRPr/>
              </a:pPr>
              <a:t>‹N›</a:t>
            </a:fld>
            <a:endParaRPr lang="ca-ES"/>
          </a:p>
        </p:txBody>
      </p:sp>
    </p:spTree>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D5A9DE4-8FAB-46FC-9F12-5A7B8B722BA1}" type="slidenum">
              <a:rPr lang="ca-ES"/>
              <a:pPr>
                <a:defRPr/>
              </a:pPr>
              <a:t>‹N›</a:t>
            </a:fld>
            <a:endParaRPr lang="ca-ES"/>
          </a:p>
        </p:txBody>
      </p:sp>
    </p:spTree>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68AC937-69D0-461D-B636-06CD96311721}" type="slidenum">
              <a:rPr lang="ca-ES"/>
              <a:pPr>
                <a:defRPr/>
              </a:pPr>
              <a:t>‹N›</a:t>
            </a:fld>
            <a:endParaRPr lang="ca-ES"/>
          </a:p>
        </p:txBody>
      </p:sp>
    </p:spTree>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47DC63E-A9EA-4AF5-8C20-38233F9CB48C}" type="slidenum">
              <a:rPr lang="ca-ES"/>
              <a:pPr>
                <a:defRPr/>
              </a:pPr>
              <a:t>‹N›</a:t>
            </a:fld>
            <a:endParaRPr lang="ca-ES"/>
          </a:p>
        </p:txBody>
      </p:sp>
    </p:spTree>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59BDEC6-5012-4325-8ABC-48C72732BAA6}" type="slidenum">
              <a:rPr lang="ca-ES"/>
              <a:pPr>
                <a:defRPr/>
              </a:pPr>
              <a:t>‹N›</a:t>
            </a:fld>
            <a:endParaRPr lang="ca-ES"/>
          </a:p>
        </p:txBody>
      </p:sp>
    </p:spTree>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8E68E8EF-9A11-4CBA-A8DA-B4EBE8CFED1C}"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D7601F7-A6E1-44AC-9392-8A68899CAAAC}"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3EF9930-FDE0-4352-A101-04D963BD6573}"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594351-2B91-4CB7-AEE2-4671A467556F}"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3F64516-C1B6-4EAD-BA62-4C2603AAF5E9}"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01AC099-6DAB-4419-84DE-18998F5102BD}"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4840319-566A-4EA1-9203-031F042C8523}"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7471BFC-420A-4756-A66A-7685AE9F0B39}"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74DAF4F-5C9E-4AF0-BE2E-DB0FF0C7621E}" type="datetimeFigureOut">
              <a:rPr lang="it-IT"/>
              <a:pPr>
                <a:defRPr/>
              </a:pPr>
              <a:t>02/04/2018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51FE4B66-8BB5-4763-B403-9EF5D59768BB}"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9182B056-9683-4B8C-A0C9-1F96B52F7222}" type="slidenum">
              <a:rPr lang="ca-ES"/>
              <a:pPr>
                <a:defRPr/>
              </a:pPr>
              <a:t>‹N›</a:t>
            </a:fld>
            <a:endParaRPr lang="ca-ES"/>
          </a:p>
        </p:txBody>
      </p:sp>
    </p:spTree>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4640675-C49D-4667-90D2-2963648D6B5E}" type="datetimeFigureOut">
              <a:rPr lang="it-IT"/>
              <a:pPr>
                <a:defRPr/>
              </a:pPr>
              <a:t>02/04/2018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02922570-9983-412A-8BBE-1F7950853E97}"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8FCDDC4-0E85-4858-A0A1-4B30FA1A9E7D}" type="datetimeFigureOut">
              <a:rPr lang="it-IT"/>
              <a:pPr>
                <a:defRPr/>
              </a:pPr>
              <a:t>02/04/2018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D679624-8467-4A97-A942-8FDE62D103B8}"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3DDBE2-7646-4A5E-B642-92005FB513CA}"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1FBC6D9-FCE7-4A5C-B070-A36E5306663E}"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481E864-85B9-4946-B06E-0DB95ED303E2}"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4DCBBA9-5EFD-46FE-84E5-2582FE80BE2A}"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76A51E5-4C7C-4304-9A0D-51577E749C54}"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7927758-72ED-4342-A51C-E5E6E6AF5B7E}"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B2A7B3C-8896-4928-AD69-A7F8CD05E72F}"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7E475B8-0EF2-4504-BA60-950B47D6FE3A}"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6A1D898-8DDE-4BFF-8305-02444E7273D2}"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25A7CD7-C9F7-497B-8C4B-CB7286B3B72F}" type="slidenum">
              <a:rPr lang="it-IT"/>
              <a:pPr>
                <a:defRPr/>
              </a:pPr>
              <a:t>‹N›</a:t>
            </a:fld>
            <a:endParaRPr lang="it-IT"/>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115DDEA-58B8-4009-AFFA-90CA8B12838E}"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507DDDE-8D18-498F-8527-4FD5F9610B4F}" type="slidenum">
              <a:rPr lang="it-IT"/>
              <a:pPr>
                <a:defRPr/>
              </a:pPr>
              <a:t>‹N›</a:t>
            </a:fld>
            <a:endParaRPr lang="it-IT"/>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157CDA9-AC34-42F6-8292-7461D087DDA4}"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6CFB0E-B0C7-4C18-8821-9DEA06656785}" type="slidenum">
              <a:rPr lang="it-IT"/>
              <a:pPr>
                <a:defRPr/>
              </a:pPr>
              <a:t>‹N›</a:t>
            </a:fld>
            <a:endParaRPr lang="it-IT"/>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226DEAD-19B6-4EFC-934D-CB68CCF719EE}"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A51315F-D46A-4B8E-B37C-9436ED9F699A}" type="slidenum">
              <a:rPr lang="it-IT"/>
              <a:pPr>
                <a:defRPr/>
              </a:pPr>
              <a:t>‹N›</a:t>
            </a:fld>
            <a:endParaRPr lang="it-IT"/>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F15EA69-588B-430D-B59C-12F15B9F26A7}" type="slidenum">
              <a:rPr lang="ca-ES"/>
              <a:pPr>
                <a:defRPr/>
              </a:pPr>
              <a:t>‹N›</a:t>
            </a:fld>
            <a:endParaRPr lang="ca-ES"/>
          </a:p>
        </p:txBody>
      </p:sp>
    </p:spTree>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CBE309D-BF67-4DEF-A9C7-1475FCC87CA9}" type="datetimeFigureOut">
              <a:rPr lang="it-IT"/>
              <a:pPr>
                <a:defRPr/>
              </a:pPr>
              <a:t>02/04/2018</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A0CDC9E-C1C0-4CD9-B99D-C0E82BF7693A}" type="slidenum">
              <a:rPr lang="it-IT"/>
              <a:pPr>
                <a:defRPr/>
              </a:pPr>
              <a:t>‹N›</a:t>
            </a:fld>
            <a:endParaRPr lang="it-IT"/>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3DD2825-01E3-4AE9-B5A1-2E76D4E7ECFE}" type="datetimeFigureOut">
              <a:rPr lang="it-IT"/>
              <a:pPr>
                <a:defRPr/>
              </a:pPr>
              <a:t>02/04/2018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D7AD78A-5433-4526-8EE4-586D60DCF70F}" type="slidenum">
              <a:rPr lang="it-IT"/>
              <a:pPr>
                <a:defRPr/>
              </a:pPr>
              <a:t>‹N›</a:t>
            </a:fld>
            <a:endParaRPr lang="it-IT"/>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19563F1-6F06-409D-BE5C-D0367155EA43}" type="datetimeFigureOut">
              <a:rPr lang="it-IT"/>
              <a:pPr>
                <a:defRPr/>
              </a:pPr>
              <a:t>02/04/2018</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F4736DC-4B79-4603-AA57-622D0AA8F0BD}" type="slidenum">
              <a:rPr lang="it-IT"/>
              <a:pPr>
                <a:defRPr/>
              </a:pPr>
              <a:t>‹N›</a:t>
            </a:fld>
            <a:endParaRPr lang="it-IT"/>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5BC5199-4DF2-40CB-B608-0FD60BB14A18}"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97B4B68-F311-4447-80A0-5977FDF23B6D}" type="slidenum">
              <a:rPr lang="it-IT"/>
              <a:pPr>
                <a:defRPr/>
              </a:pPr>
              <a:t>‹N›</a:t>
            </a:fld>
            <a:endParaRPr lang="it-IT"/>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F3C42E2-7C5D-4EE8-9443-3BF228C20EB3}" type="datetimeFigureOut">
              <a:rPr lang="it-IT"/>
              <a:pPr>
                <a:defRPr/>
              </a:pPr>
              <a:t>02/04/2018</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ABB2553-B5FC-4C2D-84E7-F6349323B814}" type="slidenum">
              <a:rPr lang="it-IT"/>
              <a:pPr>
                <a:defRPr/>
              </a:pPr>
              <a:t>‹N›</a:t>
            </a:fld>
            <a:endParaRPr lang="it-IT"/>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92A12B8-230F-47FD-A037-937378A56067}"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AA2FD8-DB8F-44A4-9DF7-18F943770AC2}" type="slidenum">
              <a:rPr lang="it-IT"/>
              <a:pPr>
                <a:defRPr/>
              </a:pPr>
              <a:t>‹N›</a:t>
            </a:fld>
            <a:endParaRPr lang="it-IT"/>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7E92B74-F179-4E07-9049-45549BA35340}"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55070E4-E0F1-4ED9-9437-665E43AEC90E}" type="slidenum">
              <a:rPr lang="it-IT"/>
              <a:pPr>
                <a:defRPr/>
              </a:pPr>
              <a:t>‹N›</a:t>
            </a:fld>
            <a:endParaRPr lang="it-IT"/>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03CEA04-E2CC-422E-B9B2-ECFE075CA4C5}" type="slidenum">
              <a:rPr lang="ca-ES"/>
              <a:pPr>
                <a:defRPr/>
              </a:pPr>
              <a:t>‹N›</a:t>
            </a:fld>
            <a:endParaRPr lang="ca-ES"/>
          </a:p>
        </p:txBody>
      </p:sp>
    </p:spTree>
  </p:cSld>
  <p:clrMapOvr>
    <a:masterClrMapping/>
  </p:clrMapOvr>
  <p:transition spd="slow">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E95855E-EEB6-41D5-A5EB-A7C85F5AE20C}" type="slidenum">
              <a:rPr lang="ca-ES"/>
              <a:pPr>
                <a:defRPr/>
              </a:pPr>
              <a:t>‹N›</a:t>
            </a:fld>
            <a:endParaRPr lang="ca-ES"/>
          </a:p>
        </p:txBody>
      </p:sp>
    </p:spTree>
  </p:cSld>
  <p:clrMapOvr>
    <a:masterClrMapping/>
  </p:clrMapOvr>
  <p:transition spd="slow">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25AB26A-7063-46E9-8560-0CC40772B27A}" type="slidenum">
              <a:rPr lang="ca-ES"/>
              <a:pPr>
                <a:defRPr/>
              </a:pPr>
              <a:t>‹N›</a:t>
            </a:fld>
            <a:endParaRPr lang="ca-ES"/>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A9505154-702A-41B5-8220-1920AB1497EA}" type="slidenum">
              <a:rPr lang="ca-ES"/>
              <a:pPr>
                <a:defRPr/>
              </a:pPr>
              <a:t>‹N›</a:t>
            </a:fld>
            <a:endParaRPr lang="ca-ES"/>
          </a:p>
        </p:txBody>
      </p:sp>
    </p:spTree>
  </p:cSld>
  <p:clrMapOvr>
    <a:masterClrMapping/>
  </p:clrMapOvr>
  <p:transition spd="slow">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124760DF-5C7C-461D-9E99-75C6188BCFEA}" type="slidenum">
              <a:rPr lang="ca-ES"/>
              <a:pPr>
                <a:defRPr/>
              </a:pPr>
              <a:t>‹N›</a:t>
            </a:fld>
            <a:endParaRPr lang="ca-ES"/>
          </a:p>
        </p:txBody>
      </p:sp>
    </p:spTree>
  </p:cSld>
  <p:clrMapOvr>
    <a:masterClrMapping/>
  </p:clrMapOvr>
  <p:transition spd="slow">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783F499C-F700-4651-B72E-B4263A376768}" type="slidenum">
              <a:rPr lang="ca-ES"/>
              <a:pPr>
                <a:defRPr/>
              </a:pPr>
              <a:t>‹N›</a:t>
            </a:fld>
            <a:endParaRPr lang="ca-ES"/>
          </a:p>
        </p:txBody>
      </p:sp>
    </p:spTree>
  </p:cSld>
  <p:clrMapOvr>
    <a:masterClrMapping/>
  </p:clrMapOvr>
  <p:transition spd="slow">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97ADCD5A-AE07-4CC9-B91B-2E985C95115E}" type="slidenum">
              <a:rPr lang="ca-ES"/>
              <a:pPr>
                <a:defRPr/>
              </a:pPr>
              <a:t>‹N›</a:t>
            </a:fld>
            <a:endParaRPr lang="ca-ES"/>
          </a:p>
        </p:txBody>
      </p:sp>
    </p:spTree>
  </p:cSld>
  <p:clrMapOvr>
    <a:masterClrMapping/>
  </p:clrMapOvr>
  <p:transition spd="slow">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CF9B2BDA-572C-4C36-B619-06B0EC50917B}" type="slidenum">
              <a:rPr lang="ca-ES"/>
              <a:pPr>
                <a:defRPr/>
              </a:pPr>
              <a:t>‹N›</a:t>
            </a:fld>
            <a:endParaRPr lang="ca-ES"/>
          </a:p>
        </p:txBody>
      </p:sp>
    </p:spTree>
  </p:cSld>
  <p:clrMapOvr>
    <a:masterClrMapping/>
  </p:clrMapOvr>
  <p:transition spd="slow">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78287B4-3E93-4A20-9D51-1349218850C7}" type="slidenum">
              <a:rPr lang="ca-ES"/>
              <a:pPr>
                <a:defRPr/>
              </a:pPr>
              <a:t>‹N›</a:t>
            </a:fld>
            <a:endParaRPr lang="ca-ES"/>
          </a:p>
        </p:txBody>
      </p:sp>
    </p:spTree>
  </p:cSld>
  <p:clrMapOvr>
    <a:masterClrMapping/>
  </p:clrMapOvr>
  <p:transition spd="slow">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6C239634-900F-4692-9CEE-47F1CCB51401}" type="slidenum">
              <a:rPr lang="ca-ES"/>
              <a:pPr>
                <a:defRPr/>
              </a:pPr>
              <a:t>‹N›</a:t>
            </a:fld>
            <a:endParaRPr lang="ca-ES"/>
          </a:p>
        </p:txBody>
      </p:sp>
    </p:spTree>
  </p:cSld>
  <p:clrMapOvr>
    <a:masterClrMapping/>
  </p:clrMapOvr>
  <p:transition spd="slow">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6185C8C-E907-4DE2-BFD3-593497982748}" type="slidenum">
              <a:rPr lang="ca-ES"/>
              <a:pPr>
                <a:defRPr/>
              </a:pPr>
              <a:t>‹N›</a:t>
            </a:fld>
            <a:endParaRPr lang="ca-ES"/>
          </a:p>
        </p:txBody>
      </p:sp>
    </p:spTree>
  </p:cSld>
  <p:clrMapOvr>
    <a:masterClrMapping/>
  </p:clrMapOvr>
  <p:transition spd="slow">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F403A6C-867F-4B4F-B493-B847CD10A3DC}" type="slidenum">
              <a:rPr lang="ca-ES"/>
              <a:pPr>
                <a:defRPr/>
              </a:pPr>
              <a:t>‹N›</a:t>
            </a:fld>
            <a:endParaRPr lang="ca-ES"/>
          </a:p>
        </p:txBody>
      </p:sp>
    </p:spTree>
  </p:cSld>
  <p:clrMapOvr>
    <a:masterClrMapping/>
  </p:clrMapOvr>
  <p:transition spd="slow">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C361BCCA-9FD3-4214-BEE5-9A12E9DE049B}"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08E5749-7733-4113-99A9-5911C0930B46}" type="slidenum">
              <a:rPr lang="it-IT"/>
              <a:pPr>
                <a:defRPr/>
              </a:pPr>
              <a:t>‹N›</a:t>
            </a:fld>
            <a:endParaRPr lang="it-IT"/>
          </a:p>
        </p:txBody>
      </p:sp>
    </p:spTree>
    <p:extLst>
      <p:ext uri="{BB962C8B-B14F-4D97-AF65-F5344CB8AC3E}">
        <p14:creationId xmlns:p14="http://schemas.microsoft.com/office/powerpoint/2010/main" val="1689611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08E3DFF-BB07-46EE-8187-1B0A155140A0}"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66D9FE0-BA91-48F3-B668-70739B019BB5}" type="slidenum">
              <a:rPr lang="it-IT"/>
              <a:pPr>
                <a:defRPr/>
              </a:pPr>
              <a:t>‹N›</a:t>
            </a:fld>
            <a:endParaRPr lang="it-IT"/>
          </a:p>
        </p:txBody>
      </p:sp>
    </p:spTree>
    <p:extLst>
      <p:ext uri="{BB962C8B-B14F-4D97-AF65-F5344CB8AC3E}">
        <p14:creationId xmlns:p14="http://schemas.microsoft.com/office/powerpoint/2010/main" val="2425188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349575A-A442-470D-8457-461D046DEADB}" type="slidenum">
              <a:rPr lang="ca-ES"/>
              <a:pPr>
                <a:defRPr/>
              </a:pPr>
              <a:t>‹N›</a:t>
            </a:fld>
            <a:endParaRPr lang="ca-ES"/>
          </a:p>
        </p:txBody>
      </p:sp>
    </p:spTree>
  </p:cSld>
  <p:clrMapOvr>
    <a:masterClrMapping/>
  </p:clrMapOvr>
  <p:transition spd="slow">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A6B8F11-82B6-4B35-B374-2339B9F905F4}"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30EF5B3-943E-4C3C-B75F-089E24D23FCE}" type="slidenum">
              <a:rPr lang="it-IT"/>
              <a:pPr>
                <a:defRPr/>
              </a:pPr>
              <a:t>‹N›</a:t>
            </a:fld>
            <a:endParaRPr lang="it-IT"/>
          </a:p>
        </p:txBody>
      </p:sp>
    </p:spTree>
    <p:extLst>
      <p:ext uri="{BB962C8B-B14F-4D97-AF65-F5344CB8AC3E}">
        <p14:creationId xmlns:p14="http://schemas.microsoft.com/office/powerpoint/2010/main" val="2963337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95CE50D-9845-4EF6-B9F3-3209D525B3D3}" type="datetimeFigureOut">
              <a:rPr lang="it-IT"/>
              <a:pPr>
                <a:defRPr/>
              </a:pPr>
              <a:t>02/04/2018</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D94F557-A012-40FC-A161-74F0E1D6EA64}" type="slidenum">
              <a:rPr lang="it-IT"/>
              <a:pPr>
                <a:defRPr/>
              </a:pPr>
              <a:t>‹N›</a:t>
            </a:fld>
            <a:endParaRPr lang="it-IT"/>
          </a:p>
        </p:txBody>
      </p:sp>
    </p:spTree>
    <p:extLst>
      <p:ext uri="{BB962C8B-B14F-4D97-AF65-F5344CB8AC3E}">
        <p14:creationId xmlns:p14="http://schemas.microsoft.com/office/powerpoint/2010/main" val="35358921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55DD90BA-1D26-4A3C-89D7-4FAA220B14BD}" type="datetimeFigureOut">
              <a:rPr lang="it-IT"/>
              <a:pPr>
                <a:defRPr/>
              </a:pPr>
              <a:t>02/04/2018</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3CB3327-72FC-4F22-8339-EA752E05EEFA}" type="slidenum">
              <a:rPr lang="it-IT"/>
              <a:pPr>
                <a:defRPr/>
              </a:pPr>
              <a:t>‹N›</a:t>
            </a:fld>
            <a:endParaRPr lang="it-IT"/>
          </a:p>
        </p:txBody>
      </p:sp>
    </p:spTree>
    <p:extLst>
      <p:ext uri="{BB962C8B-B14F-4D97-AF65-F5344CB8AC3E}">
        <p14:creationId xmlns:p14="http://schemas.microsoft.com/office/powerpoint/2010/main" val="24500132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424B317-025D-4BFE-9E56-6C189648C4F7}" type="datetimeFigureOut">
              <a:rPr lang="it-IT"/>
              <a:pPr>
                <a:defRPr/>
              </a:pPr>
              <a:t>02/04/2018</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3651169-8840-42C2-81AA-E2E953890845}" type="slidenum">
              <a:rPr lang="it-IT"/>
              <a:pPr>
                <a:defRPr/>
              </a:pPr>
              <a:t>‹N›</a:t>
            </a:fld>
            <a:endParaRPr lang="it-IT"/>
          </a:p>
        </p:txBody>
      </p:sp>
    </p:spTree>
    <p:extLst>
      <p:ext uri="{BB962C8B-B14F-4D97-AF65-F5344CB8AC3E}">
        <p14:creationId xmlns:p14="http://schemas.microsoft.com/office/powerpoint/2010/main" val="1948278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9BD2E5-CAF8-42F3-A9DC-FF81299D68BF}" type="datetimeFigureOut">
              <a:rPr lang="it-IT"/>
              <a:pPr>
                <a:defRPr/>
              </a:pPr>
              <a:t>02/04/2018</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0ED76D7-E990-47F5-86D1-1846A2670C74}" type="slidenum">
              <a:rPr lang="it-IT"/>
              <a:pPr>
                <a:defRPr/>
              </a:pPr>
              <a:t>‹N›</a:t>
            </a:fld>
            <a:endParaRPr lang="it-IT"/>
          </a:p>
        </p:txBody>
      </p:sp>
    </p:spTree>
    <p:extLst>
      <p:ext uri="{BB962C8B-B14F-4D97-AF65-F5344CB8AC3E}">
        <p14:creationId xmlns:p14="http://schemas.microsoft.com/office/powerpoint/2010/main" val="3392326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EBF98A7B-E17C-4DA2-A891-4A4BB191E122}" type="datetimeFigureOut">
              <a:rPr lang="it-IT"/>
              <a:pPr>
                <a:defRPr/>
              </a:pPr>
              <a:t>02/04/2018</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0128783-5120-4E1F-B00E-DD0B5A7694E3}" type="slidenum">
              <a:rPr lang="it-IT"/>
              <a:pPr>
                <a:defRPr/>
              </a:pPr>
              <a:t>‹N›</a:t>
            </a:fld>
            <a:endParaRPr lang="it-IT"/>
          </a:p>
        </p:txBody>
      </p:sp>
    </p:spTree>
    <p:extLst>
      <p:ext uri="{BB962C8B-B14F-4D97-AF65-F5344CB8AC3E}">
        <p14:creationId xmlns:p14="http://schemas.microsoft.com/office/powerpoint/2010/main" val="18057956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74C1790-B3F1-4ACC-AE16-E5460E8DF745}" type="datetimeFigureOut">
              <a:rPr lang="it-IT"/>
              <a:pPr>
                <a:defRPr/>
              </a:pPr>
              <a:t>02/04/2018</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91B2A0F-F764-4A79-BCBD-4783738F637B}" type="slidenum">
              <a:rPr lang="it-IT"/>
              <a:pPr>
                <a:defRPr/>
              </a:pPr>
              <a:t>‹N›</a:t>
            </a:fld>
            <a:endParaRPr lang="it-IT"/>
          </a:p>
        </p:txBody>
      </p:sp>
    </p:spTree>
    <p:extLst>
      <p:ext uri="{BB962C8B-B14F-4D97-AF65-F5344CB8AC3E}">
        <p14:creationId xmlns:p14="http://schemas.microsoft.com/office/powerpoint/2010/main" val="3393583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14B57A-A8B6-48C9-A4ED-6BFD9F77B166}"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2E1375F-C33D-4A75-AC30-9816075BD995}" type="slidenum">
              <a:rPr lang="it-IT"/>
              <a:pPr>
                <a:defRPr/>
              </a:pPr>
              <a:t>‹N›</a:t>
            </a:fld>
            <a:endParaRPr lang="it-IT"/>
          </a:p>
        </p:txBody>
      </p:sp>
    </p:spTree>
    <p:extLst>
      <p:ext uri="{BB962C8B-B14F-4D97-AF65-F5344CB8AC3E}">
        <p14:creationId xmlns:p14="http://schemas.microsoft.com/office/powerpoint/2010/main" val="8073837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F2E6028-1B2B-48F4-9FBC-8553332AAC76}" type="datetimeFigureOut">
              <a:rPr lang="it-IT"/>
              <a:pPr>
                <a:defRPr/>
              </a:pPr>
              <a:t>02/04/2018</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C4E2A5B-FAB0-40FF-A9D3-062CE87C014A}" type="slidenum">
              <a:rPr lang="it-IT"/>
              <a:pPr>
                <a:defRPr/>
              </a:pPr>
              <a:t>‹N›</a:t>
            </a:fld>
            <a:endParaRPr lang="it-IT"/>
          </a:p>
        </p:txBody>
      </p:sp>
    </p:spTree>
    <p:extLst>
      <p:ext uri="{BB962C8B-B14F-4D97-AF65-F5344CB8AC3E}">
        <p14:creationId xmlns:p14="http://schemas.microsoft.com/office/powerpoint/2010/main" val="1926919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02FF657-97FE-4CE6-80BB-706057D48049}"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FB76448-83C3-436C-BEC5-5093C7B331A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3802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5835ACF-EDD5-4387-87A7-CF43286C91D0}" type="slidenum">
              <a:rPr lang="ca-ES"/>
              <a:pPr>
                <a:defRPr/>
              </a:pPr>
              <a:t>‹N›</a:t>
            </a:fld>
            <a:endParaRPr lang="ca-ES"/>
          </a:p>
        </p:txBody>
      </p:sp>
    </p:spTree>
  </p:cSld>
  <p:clrMapOvr>
    <a:masterClrMapping/>
  </p:clrMapOvr>
  <p:transition spd="slow">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5AA2B57-E2A4-4285-B608-AB9EC458B38B}"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0A6ECF0-4CDB-4796-ADDE-5CBB2FADB2E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2513605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01A6939-613E-4160-AB97-D5FAA711D381}"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D09F236-442F-4FE7-BE98-AA18E63FFB3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9582008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64A1025-0992-4E6D-A828-BD96A066FE97}"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AA5CD24-05C3-457F-8226-DDDA49AE338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9905035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0986B01-3409-4641-9E76-6EE3694AC5A1}" type="datetimeFigureOut">
              <a:rPr lang="it-IT">
                <a:solidFill>
                  <a:prstClr val="black">
                    <a:tint val="75000"/>
                  </a:prstClr>
                </a:solidFill>
              </a:rPr>
              <a:pPr>
                <a:defRPr/>
              </a:pPr>
              <a:t>02/04/2018</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4F6631F5-6A4E-45F8-A413-72D9AEFDCC1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733803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850AFF8-62FC-469F-ABF8-40C7A088AD58}" type="datetimeFigureOut">
              <a:rPr lang="it-IT">
                <a:solidFill>
                  <a:prstClr val="black">
                    <a:tint val="75000"/>
                  </a:prstClr>
                </a:solidFill>
              </a:rPr>
              <a:pPr>
                <a:defRPr/>
              </a:pPr>
              <a:t>02/04/2018</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E003802-D49D-4A03-A771-8962FA54C47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157415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A00A686-DD8C-4768-A4C3-471448EC6DD4}" type="datetimeFigureOut">
              <a:rPr lang="it-IT">
                <a:solidFill>
                  <a:prstClr val="black">
                    <a:tint val="75000"/>
                  </a:prstClr>
                </a:solidFill>
              </a:rPr>
              <a:pPr>
                <a:defRPr/>
              </a:pPr>
              <a:t>02/04/2018</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B0F08F59-CE6B-44F8-99F7-ED8176699C3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0303894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DD14D83-9BCB-449F-9611-B3A1B3A9AA67}"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643998B-1D4A-414A-9F18-FE9456BA86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5267601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D962402-62CA-4696-A386-C2ECFC7F058E}" type="datetimeFigureOut">
              <a:rPr lang="it-IT">
                <a:solidFill>
                  <a:prstClr val="black">
                    <a:tint val="75000"/>
                  </a:prstClr>
                </a:solidFill>
              </a:rPr>
              <a:pPr>
                <a:defRPr/>
              </a:pPr>
              <a:t>02/04/2018</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5C7FF84-1246-492E-A3D8-AE38267520A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250187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F278395-E3FE-4448-8E43-6D25DED09861}"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242994-E4E7-4E06-B4D4-F6897BCC6F2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31884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AF88D2-3061-41D4-8C81-20BB53E70732}"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06466E6-1FB0-4FE1-A1E5-D0DA4ED3338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46254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17" Type="http://schemas.openxmlformats.org/officeDocument/2006/relationships/tags" Target="../tags/tag5.xml"/><Relationship Id="rId2" Type="http://schemas.openxmlformats.org/officeDocument/2006/relationships/slideLayout" Target="../slideLayouts/slideLayout112.xml"/><Relationship Id="rId16" Type="http://schemas.openxmlformats.org/officeDocument/2006/relationships/tags" Target="../tags/tag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ags" Target="../tags/tag3.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ags" Target="../tags/tag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ags" Target="../tags/tag6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17" Type="http://schemas.openxmlformats.org/officeDocument/2006/relationships/tags" Target="../tags/tag68.xml"/><Relationship Id="rId2" Type="http://schemas.openxmlformats.org/officeDocument/2006/relationships/slideLayout" Target="../slideLayouts/slideLayout123.xml"/><Relationship Id="rId16" Type="http://schemas.openxmlformats.org/officeDocument/2006/relationships/tags" Target="../tags/tag6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6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5D79EB11-AC50-4C10-976D-DBB3E7CE4C5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A0B5E7F-5019-462F-8DAF-4606630D13C1}" type="datetimeFigureOut">
              <a:rPr lang="it-IT" smtClean="0">
                <a:solidFill>
                  <a:prstClr val="black">
                    <a:tint val="75000"/>
                  </a:prstClr>
                </a:solidFill>
                <a:latin typeface="Calibri"/>
                <a:cs typeface="Arial" charset="0"/>
              </a:rPr>
              <a:pPr eaLnBrk="1" fontAlgn="auto" hangingPunct="1">
                <a:spcBef>
                  <a:spcPts val="0"/>
                </a:spcBef>
                <a:spcAft>
                  <a:spcPts val="0"/>
                </a:spcAft>
              </a:pPr>
              <a:t>02/04/2018</a:t>
            </a:fld>
            <a:endParaRPr lang="it-IT">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5270C7B-9D6D-42A1-A015-D6CBFE5A69FE}" type="slidenum">
              <a:rPr lang="it-IT" smtClean="0">
                <a:solidFill>
                  <a:prstClr val="black">
                    <a:tint val="75000"/>
                  </a:prstClr>
                </a:solidFill>
                <a:latin typeface="Calibri"/>
                <a:cs typeface="Arial" charset="0"/>
              </a:rPr>
              <a:pPr eaLnBrk="1" fontAlgn="auto" hangingPunct="1">
                <a:spcBef>
                  <a:spcPts val="0"/>
                </a:spcBef>
                <a:spcAft>
                  <a:spcPts val="0"/>
                </a:spcAft>
              </a:pPr>
              <a:t>‹N›</a:t>
            </a:fld>
            <a:endParaRPr lang="it-IT">
              <a:solidFill>
                <a:prstClr val="black">
                  <a:tint val="75000"/>
                </a:prstClr>
              </a:solidFill>
              <a:latin typeface="Calibri"/>
              <a:cs typeface="Arial" charset="0"/>
            </a:endParaRPr>
          </a:p>
        </p:txBody>
      </p:sp>
    </p:spTree>
    <p:extLst>
      <p:ext uri="{BB962C8B-B14F-4D97-AF65-F5344CB8AC3E}">
        <p14:creationId xmlns:p14="http://schemas.microsoft.com/office/powerpoint/2010/main" val="343986150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fontAlgn="auto">
              <a:spcBef>
                <a:spcPts val="0"/>
              </a:spcBef>
              <a:spcAft>
                <a:spcPts val="0"/>
              </a:spcAft>
              <a:defRPr/>
            </a:pPr>
            <a:fld id="{C5EACBBD-A6AD-4740-85D5-809482F58CF2}" type="datetimeFigureOut">
              <a:rPr lang="it-IT">
                <a:solidFill>
                  <a:prstClr val="black">
                    <a:tint val="75000"/>
                  </a:prstClr>
                </a:solidFill>
              </a:rPr>
              <a:pPr fontAlgn="auto">
                <a:spcBef>
                  <a:spcPts val="0"/>
                </a:spcBef>
                <a:spcAft>
                  <a:spcPts val="0"/>
                </a:spcAft>
                <a:defRPr/>
              </a:pPr>
              <a:t>02/04/2018</a:t>
            </a:fld>
            <a:endParaRPr lang="it-IT">
              <a:solidFill>
                <a:prstClr val="black">
                  <a:tint val="75000"/>
                </a:prstClr>
              </a:solidFill>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fontAlgn="auto">
              <a:spcBef>
                <a:spcPts val="0"/>
              </a:spcBef>
              <a:spcAft>
                <a:spcPts val="0"/>
              </a:spcAft>
              <a:defRPr/>
            </a:pPr>
            <a:endParaRPr lang="it-IT">
              <a:solidFill>
                <a:prstClr val="black">
                  <a:tint val="75000"/>
                </a:prstClr>
              </a:solidFill>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fontAlgn="auto">
              <a:spcBef>
                <a:spcPts val="0"/>
              </a:spcBef>
              <a:spcAft>
                <a:spcPts val="0"/>
              </a:spcAft>
              <a:defRPr/>
            </a:pPr>
            <a:fld id="{DE4E097C-820D-4D17-B603-13E807EDFFC5}" type="slidenum">
              <a:rPr lang="it-IT">
                <a:solidFill>
                  <a:prstClr val="black">
                    <a:tint val="75000"/>
                  </a:prstClr>
                </a:solidFill>
              </a:rPr>
              <a:pPr fontAlgn="auto">
                <a:spcBef>
                  <a:spcPts val="0"/>
                </a:spcBef>
                <a:spcAft>
                  <a:spcPts val="0"/>
                </a:spcAft>
                <a:defRPr/>
              </a:pPr>
              <a:t>‹N›</a:t>
            </a:fld>
            <a:endParaRPr lang="it-IT">
              <a:solidFill>
                <a:prstClr val="black">
                  <a:tint val="75000"/>
                </a:prstClr>
              </a:solidFill>
            </a:endParaRPr>
          </a:p>
        </p:txBody>
      </p:sp>
    </p:spTree>
    <p:extLst>
      <p:ext uri="{BB962C8B-B14F-4D97-AF65-F5344CB8AC3E}">
        <p14:creationId xmlns:p14="http://schemas.microsoft.com/office/powerpoint/2010/main" val="280518544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652DA2C1-7B37-4509-AEF0-E54B0A90CF46}" type="datetimeFigureOut">
              <a:rPr lang="it-IT">
                <a:solidFill>
                  <a:prstClr val="black">
                    <a:tint val="75000"/>
                  </a:prstClr>
                </a:solidFill>
                <a:cs typeface="Arial" charset="0"/>
              </a:rPr>
              <a:pPr>
                <a:defRPr/>
              </a:pPr>
              <a:t>02/04/2018</a:t>
            </a:fld>
            <a:endParaRPr lang="it-IT">
              <a:solidFill>
                <a:prstClr val="black">
                  <a:tint val="75000"/>
                </a:prstClr>
              </a:solidFill>
              <a:cs typeface="Arial" charset="0"/>
            </a:endParaRPr>
          </a:p>
        </p:txBody>
      </p:sp>
      <p:sp>
        <p:nvSpPr>
          <p:cNvPr id="5" name="Segnaposto piè di pagina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solidFill>
                <a:prstClr val="black">
                  <a:tint val="75000"/>
                </a:prstClr>
              </a:solidFill>
              <a:cs typeface="Arial" charset="0"/>
            </a:endParaRPr>
          </a:p>
        </p:txBody>
      </p:sp>
      <p:sp>
        <p:nvSpPr>
          <p:cNvPr id="6" name="Segnaposto numero diapositiva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2BE986A6-FBD9-4B3B-99FB-7893A7A3F9EB}" type="slidenum">
              <a:rPr lang="it-IT">
                <a:solidFill>
                  <a:prstClr val="black">
                    <a:tint val="75000"/>
                  </a:prstClr>
                </a:solidFill>
                <a:cs typeface="Arial" charset="0"/>
              </a:rPr>
              <a:pPr>
                <a:defRPr/>
              </a:pPr>
              <a:t>‹N›</a:t>
            </a:fld>
            <a:endParaRPr lang="it-IT">
              <a:solidFill>
                <a:prstClr val="black">
                  <a:tint val="75000"/>
                </a:prstClr>
              </a:solidFill>
              <a:cs typeface="Arial" charset="0"/>
            </a:endParaRPr>
          </a:p>
        </p:txBody>
      </p:sp>
    </p:spTree>
    <p:extLst>
      <p:ext uri="{BB962C8B-B14F-4D97-AF65-F5344CB8AC3E}">
        <p14:creationId xmlns:p14="http://schemas.microsoft.com/office/powerpoint/2010/main" val="3582893480"/>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B6A155EB-4D67-4C1C-97DD-9F22FF75DA8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2780355-4267-4EE3-BEF0-D8F272DA5DAE}" type="datetimeFigureOut">
              <a:rPr lang="it-IT"/>
              <a:pPr>
                <a:defRPr/>
              </a:pPr>
              <a:t>02/04/2018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C72967E-8A7D-4AE3-A12C-0471A6F1E5F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A7D8993A-0367-4061-8F71-0FC60A0D415F}"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6A4548FF-4A6D-444E-9A09-FD7E2E2CF525}" type="datetimeFigureOut">
              <a:rPr lang="it-IT"/>
              <a:pPr>
                <a:defRPr/>
              </a:pPr>
              <a:t>02/04/2018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5B124A45-EC23-4586-9750-97A49E4B60E4}"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5EAD9233-FF63-4B11-A6C3-11C9D80A05E1}" type="datetimeFigureOut">
              <a:rPr lang="it-IT"/>
              <a:pPr>
                <a:defRPr/>
              </a:pPr>
              <a:t>02/04/2018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4E3267D9-F0A8-4956-9057-2BE463D0044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Times" charset="0"/>
                <a:cs typeface="+mn-cs"/>
              </a:defRPr>
            </a:lvl1pPr>
          </a:lstStyle>
          <a:p>
            <a:pPr>
              <a:defRPr/>
            </a:pPr>
            <a:fld id="{3A1A724C-D826-452D-8823-53C60BFE28ED}"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eaLnBrk="1" hangingPunct="1">
              <a:defRPr/>
            </a:pPr>
            <a:fld id="{C0026C19-9669-45AA-8239-731DB0482232}" type="datetimeFigureOut">
              <a:rPr lang="it-IT"/>
              <a:pPr eaLnBrk="1" hangingPunct="1">
                <a:defRPr/>
              </a:pPr>
              <a:t>02/04/2018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eaLnBrk="1" hangingPunct="1">
              <a:defRPr/>
            </a:pPr>
            <a:fld id="{6884A2B3-B8A9-4293-83E3-83E92B7B61EE}" type="slidenum">
              <a:rPr lang="it-IT"/>
              <a:pPr eaLnBrk="1" hangingPunct="1">
                <a:defRPr/>
              </a:pPr>
              <a:t>‹N›</a:t>
            </a:fld>
            <a:endParaRPr lang="it-IT"/>
          </a:p>
        </p:txBody>
      </p:sp>
    </p:spTree>
    <p:extLst>
      <p:ext uri="{BB962C8B-B14F-4D97-AF65-F5344CB8AC3E}">
        <p14:creationId xmlns:p14="http://schemas.microsoft.com/office/powerpoint/2010/main" val="373156149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DD6EA71-3267-48DF-A922-1B9B6D0F3633}" type="datetimeFigureOut">
              <a:rPr lang="it-IT">
                <a:solidFill>
                  <a:prstClr val="black">
                    <a:tint val="75000"/>
                  </a:prstClr>
                </a:solidFill>
              </a:rPr>
              <a:pPr>
                <a:defRPr/>
              </a:pPr>
              <a:t>02/04/2018</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D88E8260-6FD0-4F9B-BCF2-D16C3213A6A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15823726"/>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81.jpeg"/><Relationship Id="rId5" Type="http://schemas.openxmlformats.org/officeDocument/2006/relationships/slideLayout" Target="../slideLayouts/slideLayout128.xml"/><Relationship Id="rId4" Type="http://schemas.openxmlformats.org/officeDocument/2006/relationships/tags" Target="../tags/tag153.xml"/></Relationships>
</file>

<file path=ppt/slides/_rels/slide101.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81.jpeg"/><Relationship Id="rId5" Type="http://schemas.openxmlformats.org/officeDocument/2006/relationships/slideLayout" Target="../slideLayouts/slideLayout128.xml"/><Relationship Id="rId4" Type="http://schemas.openxmlformats.org/officeDocument/2006/relationships/tags" Target="../tags/tag157.xml"/></Relationships>
</file>

<file path=ppt/slides/_rels/slide102.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image" Target="../media/image76.jpeg"/><Relationship Id="rId4" Type="http://schemas.openxmlformats.org/officeDocument/2006/relationships/slideLayout" Target="../slideLayouts/slideLayout128.xml"/></Relationships>
</file>

<file path=ppt/slides/_rels/slide103.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ags" Target="../tags/tag161.xml"/><Relationship Id="rId5" Type="http://schemas.openxmlformats.org/officeDocument/2006/relationships/image" Target="../media/image77.jpeg"/><Relationship Id="rId4" Type="http://schemas.openxmlformats.org/officeDocument/2006/relationships/slideLayout" Target="../slideLayouts/slideLayout128.xml"/></Relationships>
</file>

<file path=ppt/slides/_rels/slide104.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82.jpeg"/><Relationship Id="rId4" Type="http://schemas.openxmlformats.org/officeDocument/2006/relationships/slideLayout" Target="../slideLayouts/slideLayout128.xml"/></Relationships>
</file>

<file path=ppt/slides/_rels/slide105.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image" Target="../media/image79.jpeg"/><Relationship Id="rId4" Type="http://schemas.openxmlformats.org/officeDocument/2006/relationships/slideLayout" Target="../slideLayouts/slideLayout128.xml"/></Relationships>
</file>

<file path=ppt/slides/_rels/slide106.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80.jpeg"/><Relationship Id="rId5" Type="http://schemas.openxmlformats.org/officeDocument/2006/relationships/slideLayout" Target="../slideLayouts/slideLayout128.xml"/><Relationship Id="rId4" Type="http://schemas.openxmlformats.org/officeDocument/2006/relationships/tags" Target="../tags/tag17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2.xml"/></Relationships>
</file>

<file path=ppt/slides/_rels/slide11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images.google.it/imgres?imgurl=http://americas.corriere.it/BXK897_Cristo800.jpg&amp;imgrefurl=http://alleradici.blogspot.com/2009_02_22_archive.html&amp;usg=__k7efcEZbmEx9V9wcV2A_w2uW47Q=&amp;h=768&amp;w=1024&amp;sz=58&amp;hl=it&amp;start=282&amp;um=1&amp;tbnid=SSC6fCnPbrq1KM:&amp;tbnh=113&amp;tbnw=150&amp;prev=/images?q=pasqua+di+risurrezione&amp;imgsz=xxlarge&amp;ndsp=18&amp;hl=it&amp;rlz=1T4GZEZ_itIT241IT241&amp;sa=N&amp;start=270&amp;um=1" TargetMode="Externa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4.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4.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4.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4.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74.jpeg"/><Relationship Id="rId4" Type="http://schemas.openxmlformats.org/officeDocument/2006/relationships/slideLayout" Target="../slideLayouts/slideLayout117.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ags" Target="../tags/tag130.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tags" Target="../tags/tag132.xml"/><Relationship Id="rId1" Type="http://schemas.openxmlformats.org/officeDocument/2006/relationships/tags" Target="../tags/tag131.xml"/><Relationship Id="rId4" Type="http://schemas.openxmlformats.org/officeDocument/2006/relationships/image" Target="../media/image75.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28.xml"/><Relationship Id="rId1" Type="http://schemas.openxmlformats.org/officeDocument/2006/relationships/tags" Target="../tags/tag133.xml"/></Relationships>
</file>

<file path=ppt/slides/_rels/slide95.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76.jpeg"/><Relationship Id="rId4" Type="http://schemas.openxmlformats.org/officeDocument/2006/relationships/slideLayout" Target="../slideLayouts/slideLayout128.xml"/></Relationships>
</file>

<file path=ppt/slides/_rels/slide96.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77.jpeg"/><Relationship Id="rId4" Type="http://schemas.openxmlformats.org/officeDocument/2006/relationships/slideLayout" Target="../slideLayouts/slideLayout128.xml"/></Relationships>
</file>

<file path=ppt/slides/_rels/slide97.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5" Type="http://schemas.openxmlformats.org/officeDocument/2006/relationships/image" Target="../media/image78.jpeg"/><Relationship Id="rId4" Type="http://schemas.openxmlformats.org/officeDocument/2006/relationships/slideLayout" Target="../slideLayouts/slideLayout128.xml"/></Relationships>
</file>

<file path=ppt/slides/_rels/slide98.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79.jpeg"/><Relationship Id="rId4" Type="http://schemas.openxmlformats.org/officeDocument/2006/relationships/slideLayout" Target="../slideLayouts/slideLayout128.xml"/></Relationships>
</file>

<file path=ppt/slides/_rels/slide99.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80.jpeg"/><Relationship Id="rId5" Type="http://schemas.openxmlformats.org/officeDocument/2006/relationships/slideLayout" Target="../slideLayouts/slideLayout128.xml"/><Relationship Id="rId4" Type="http://schemas.openxmlformats.org/officeDocument/2006/relationships/tags" Target="../tags/tag14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3074" name="Immagine 1" descr="LR014.jpg"/>
          <p:cNvPicPr>
            <a:picLocks noChangeAspect="1"/>
          </p:cNvPicPr>
          <p:nvPr/>
        </p:nvPicPr>
        <p:blipFill>
          <a:blip r:embed="rId2" cstate="email"/>
          <a:srcRect/>
          <a:stretch>
            <a:fillRect/>
          </a:stretch>
        </p:blipFill>
        <p:spPr bwMode="auto">
          <a:xfrm>
            <a:off x="2286000" y="0"/>
            <a:ext cx="4573588" cy="6858000"/>
          </a:xfrm>
          <a:prstGeom prst="rect">
            <a:avLst/>
          </a:prstGeom>
          <a:noFill/>
          <a:ln w="9525">
            <a:noFill/>
            <a:miter lim="800000"/>
            <a:headEnd/>
            <a:tailEnd/>
          </a:ln>
        </p:spPr>
      </p:pic>
      <p:sp>
        <p:nvSpPr>
          <p:cNvPr id="3" name="Text Box 5"/>
          <p:cNvSpPr txBox="1">
            <a:spLocks noChangeArrowheads="1"/>
          </p:cNvSpPr>
          <p:nvPr/>
        </p:nvSpPr>
        <p:spPr bwMode="auto">
          <a:xfrm>
            <a:off x="0" y="1143000"/>
            <a:ext cx="9067800" cy="1938338"/>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defRPr/>
            </a:pPr>
            <a:r>
              <a:rPr lang="ca-ES" sz="6000" i="1" dirty="0">
                <a:solidFill>
                  <a:schemeClr val="bg1"/>
                </a:solidFill>
                <a:effectLst>
                  <a:outerShdw blurRad="38100" dist="38100" dir="2700000" algn="tl">
                    <a:srgbClr val="000000">
                      <a:alpha val="43137"/>
                    </a:srgbClr>
                  </a:outerShdw>
                </a:effectLst>
                <a:latin typeface="Comic Sans MS" pitchFamily="66" charset="0"/>
              </a:rPr>
              <a:t>  </a:t>
            </a:r>
            <a:r>
              <a:rPr lang="ca-ES" sz="6000" b="1" i="1" dirty="0">
                <a:solidFill>
                  <a:schemeClr val="bg1"/>
                </a:solidFill>
                <a:effectLst>
                  <a:outerShdw blurRad="38100" dist="38100" dir="2700000" algn="tl">
                    <a:srgbClr val="000000">
                      <a:alpha val="43137"/>
                    </a:srgbClr>
                  </a:outerShdw>
                </a:effectLst>
                <a:latin typeface="Comic Sans MS" pitchFamily="66" charset="0"/>
              </a:rPr>
              <a:t>Seconda domenica </a:t>
            </a:r>
          </a:p>
          <a:p>
            <a:pPr algn="ctr">
              <a:defRPr/>
            </a:pPr>
            <a:r>
              <a:rPr lang="ca-ES" sz="6000" b="1" i="1" dirty="0">
                <a:solidFill>
                  <a:schemeClr val="bg1"/>
                </a:solidFill>
                <a:effectLst>
                  <a:outerShdw blurRad="38100" dist="38100" dir="2700000" algn="tl">
                    <a:srgbClr val="000000">
                      <a:alpha val="43137"/>
                    </a:srgbClr>
                  </a:outerShdw>
                </a:effectLst>
                <a:latin typeface="Comic Sans MS" pitchFamily="66" charset="0"/>
              </a:rPr>
              <a:t>di Pasqua</a:t>
            </a:r>
            <a:r>
              <a:rPr lang="ca-ES" sz="6000" b="1" i="1" dirty="0">
                <a:effectLst>
                  <a:outerShdw blurRad="38100" dist="38100" dir="2700000" algn="tl">
                    <a:srgbClr val="000000">
                      <a:alpha val="43137"/>
                    </a:srgbClr>
                  </a:outerShdw>
                </a:effectLst>
                <a:latin typeface="Comic Sans MS" pitchFamily="66" charset="0"/>
              </a:rPr>
              <a:t> </a:t>
            </a:r>
          </a:p>
        </p:txBody>
      </p:sp>
      <p:sp>
        <p:nvSpPr>
          <p:cNvPr id="4" name="Text Box 6"/>
          <p:cNvSpPr txBox="1">
            <a:spLocks noChangeArrowheads="1"/>
          </p:cNvSpPr>
          <p:nvPr/>
        </p:nvSpPr>
        <p:spPr bwMode="auto">
          <a:xfrm>
            <a:off x="2401823" y="4071938"/>
            <a:ext cx="4248279" cy="830997"/>
          </a:xfrm>
          <a:prstGeom prst="rect">
            <a:avLst/>
          </a:prstGeom>
          <a:noFill/>
          <a:ln w="9525">
            <a:noFill/>
            <a:miter lim="800000"/>
            <a:headEnd/>
            <a:tailEnd/>
          </a:ln>
          <a:effectLst>
            <a:outerShdw dist="35921" dir="2700000" algn="ctr" rotWithShape="0">
              <a:srgbClr val="CA08C7"/>
            </a:outerShdw>
          </a:effectLst>
        </p:spPr>
        <p:txBody>
          <a:bodyPr wrap="none">
            <a:spAutoFit/>
          </a:bodyPr>
          <a:lstStyle/>
          <a:p>
            <a:pPr algn="ctr">
              <a:defRPr/>
            </a:pPr>
            <a:r>
              <a:rPr lang="ca-ES" sz="4800" b="1" i="1" dirty="0">
                <a:solidFill>
                  <a:schemeClr val="bg1"/>
                </a:solidFill>
                <a:effectLst>
                  <a:outerShdw blurRad="38100" dist="38100" dir="2700000" algn="tl">
                    <a:srgbClr val="000000">
                      <a:alpha val="43137"/>
                    </a:srgbClr>
                  </a:outerShdw>
                </a:effectLst>
                <a:latin typeface="Comic Sans MS" pitchFamily="66" charset="0"/>
              </a:rPr>
              <a:t>8</a:t>
            </a:r>
            <a:r>
              <a:rPr lang="ca-ES" sz="4800" b="1" i="1" dirty="0" smtClean="0">
                <a:solidFill>
                  <a:schemeClr val="bg1"/>
                </a:solidFill>
                <a:effectLst>
                  <a:outerShdw blurRad="38100" dist="38100" dir="2700000" algn="tl">
                    <a:srgbClr val="000000">
                      <a:alpha val="43137"/>
                    </a:srgbClr>
                  </a:outerShdw>
                </a:effectLst>
                <a:latin typeface="Comic Sans MS" pitchFamily="66" charset="0"/>
              </a:rPr>
              <a:t> </a:t>
            </a:r>
            <a:r>
              <a:rPr lang="ca-ES" sz="4800" b="1" i="1" dirty="0">
                <a:solidFill>
                  <a:schemeClr val="bg1"/>
                </a:solidFill>
                <a:effectLst>
                  <a:outerShdw blurRad="38100" dist="38100" dir="2700000" algn="tl">
                    <a:srgbClr val="000000">
                      <a:alpha val="43137"/>
                    </a:srgbClr>
                  </a:outerShdw>
                </a:effectLst>
                <a:latin typeface="Comic Sans MS" pitchFamily="66" charset="0"/>
              </a:rPr>
              <a:t>aprile </a:t>
            </a:r>
            <a:r>
              <a:rPr lang="ca-ES" sz="4800" b="1" i="1" dirty="0" smtClean="0">
                <a:solidFill>
                  <a:schemeClr val="bg1"/>
                </a:solidFill>
                <a:effectLst>
                  <a:outerShdw blurRad="38100" dist="38100" dir="2700000" algn="tl">
                    <a:srgbClr val="000000">
                      <a:alpha val="43137"/>
                    </a:srgbClr>
                  </a:outerShdw>
                </a:effectLst>
                <a:latin typeface="Comic Sans MS" pitchFamily="66" charset="0"/>
              </a:rPr>
              <a:t>2018</a:t>
            </a:r>
            <a:endParaRPr lang="ca-ES" sz="4800" i="1"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8434" name="Immagine 5" descr="Gesù misericordioso.bmp"/>
          <p:cNvPicPr>
            <a:picLocks noChangeAspect="1"/>
          </p:cNvPicPr>
          <p:nvPr/>
        </p:nvPicPr>
        <p:blipFill>
          <a:blip r:embed="rId3" cstate="email"/>
          <a:srcRect/>
          <a:stretch>
            <a:fillRect/>
          </a:stretch>
        </p:blipFill>
        <p:spPr bwMode="auto">
          <a:xfrm>
            <a:off x="1928813" y="30163"/>
            <a:ext cx="5080000" cy="68278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Clicca per immagine full size"/>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0115" name="Rectangle 1"/>
          <p:cNvSpPr>
            <a:spLocks noChangeArrowheads="1"/>
          </p:cNvSpPr>
          <p:nvPr>
            <p:custDataLst>
              <p:tags r:id="rId3"/>
            </p:custDataLst>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attorno al Signore </a:t>
            </a:r>
          </a:p>
        </p:txBody>
      </p:sp>
      <p:sp>
        <p:nvSpPr>
          <p:cNvPr id="90116" name="Rettangolo 3"/>
          <p:cNvSpPr>
            <a:spLocks noChangeArrowheads="1"/>
          </p:cNvSpPr>
          <p:nvPr>
            <p:custDataLst>
              <p:tags r:id="rId4"/>
            </p:custDataLst>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4111426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6" descr="Clicca per immagine full size"/>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custDataLst>
              <p:tags r:id="rId3"/>
            </p:custDataLst>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custDataLst>
              <p:tags r:id="rId4"/>
            </p:custDataLst>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ustDataLst>
      <p:tags r:id="rId1"/>
    </p:custDataLst>
    <p:extLst>
      <p:ext uri="{BB962C8B-B14F-4D97-AF65-F5344CB8AC3E}">
        <p14:creationId xmlns:p14="http://schemas.microsoft.com/office/powerpoint/2010/main" val="642061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92163"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130658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93187"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85930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bimbi20bianco20e20nero20pace3r.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Rectangle 1"/>
          <p:cNvSpPr>
            <a:spLocks noChangeArrowheads="1"/>
          </p:cNvSpPr>
          <p:nvPr>
            <p:custDataLst>
              <p:tags r:id="rId3"/>
            </p:custDataLst>
          </p:nvPr>
        </p:nvSpPr>
        <p:spPr bwMode="auto">
          <a:xfrm>
            <a:off x="0" y="5777388"/>
            <a:ext cx="9144000" cy="1107996"/>
          </a:xfrm>
          <a:prstGeom prst="rect">
            <a:avLst/>
          </a:prstGeom>
          <a:solidFill>
            <a:schemeClr val="bg1"/>
          </a:solidFill>
          <a:ln w="9525">
            <a:noFill/>
            <a:miter lim="800000"/>
            <a:headEnd/>
            <a:tailEnd/>
          </a:ln>
        </p:spPr>
        <p:txBody>
          <a:bodyPr wrap="square" anchor="ctr">
            <a:spAutoFit/>
          </a:bodyPr>
          <a:lstStyle/>
          <a:p>
            <a:pPr algn="ctr"/>
            <a:r>
              <a:rPr lang="it-IT" sz="6600" b="1" dirty="0">
                <a:solidFill>
                  <a:prstClr val="black"/>
                </a:solidFill>
                <a:latin typeface="Tahoma" pitchFamily="34" charset="0"/>
                <a:ea typeface="Times New Roman" pitchFamily="18" charset="0"/>
                <a:cs typeface="Tahoma" pitchFamily="34" charset="0"/>
              </a:rPr>
              <a:t>si </a:t>
            </a:r>
            <a:r>
              <a:rPr lang="it-IT" sz="6600" b="1" dirty="0" smtClean="0">
                <a:solidFill>
                  <a:prstClr val="black"/>
                </a:solidFill>
                <a:latin typeface="Tahoma" pitchFamily="34" charset="0"/>
                <a:ea typeface="Times New Roman" pitchFamily="18" charset="0"/>
                <a:cs typeface="Tahoma" pitchFamily="34" charset="0"/>
              </a:rPr>
              <a:t>vede sul volto</a:t>
            </a:r>
            <a:r>
              <a:rPr lang="it-IT" sz="6600" dirty="0" smtClean="0">
                <a:solidFill>
                  <a:prstClr val="black"/>
                </a:solidFill>
                <a:latin typeface="Calibri" pitchFamily="34" charset="0"/>
                <a:ea typeface="Calibri" pitchFamily="34" charset="0"/>
                <a:cs typeface="Times New Roman" pitchFamily="18" charset="0"/>
              </a:rPr>
              <a:t> </a:t>
            </a:r>
            <a:endParaRPr lang="it-IT" sz="6600" dirty="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704761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95235"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35140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1285875" y="1714500"/>
            <a:ext cx="6429375" cy="3500438"/>
          </a:xfrm>
          <a:prstGeom prst="rect">
            <a:avLst/>
          </a:prstGeom>
          <a:noFill/>
          <a:ln w="9525">
            <a:noFill/>
            <a:miter lim="800000"/>
            <a:headEnd/>
            <a:tailEnd/>
          </a:ln>
        </p:spPr>
      </p:pic>
      <p:sp>
        <p:nvSpPr>
          <p:cNvPr id="96259"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96260"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1718442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2747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vangelizzare.org/wp-content/uploads/2014/04/pasqua-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0" y="0"/>
            <a:ext cx="9160350" cy="68671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750094" y="0"/>
            <a:ext cx="7643812" cy="5632450"/>
          </a:xfrm>
          <a:prstGeom prst="rect">
            <a:avLst/>
          </a:prstGeom>
          <a:noFill/>
          <a:ln w="9525">
            <a:noFill/>
            <a:miter lim="800000"/>
            <a:headEnd/>
            <a:tailEnd/>
          </a:ln>
          <a:effectLst/>
        </p:spPr>
        <p:txBody>
          <a:bodyPr anchor="ctr">
            <a:spAutoFit/>
          </a:bodyPr>
          <a:lstStyle/>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endParaRP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Agnello di Dio, </a:t>
            </a: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2226033253"/>
      </p:ext>
    </p:extLst>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rPr>
              <a:t>Beati gli invitati </a:t>
            </a:r>
          </a:p>
          <a:p>
            <a:pPr algn="just">
              <a:defRPr/>
            </a:pPr>
            <a:r>
              <a:rPr lang="it-IT" sz="4000" dirty="0">
                <a:latin typeface="Arial" pitchFamily="34" charset="0"/>
                <a:ea typeface="Times New Roman" pitchFamily="18" charset="0"/>
              </a:rPr>
              <a:t>alla Cena del Signore. </a:t>
            </a:r>
          </a:p>
          <a:p>
            <a:pPr algn="just">
              <a:defRPr/>
            </a:pPr>
            <a:r>
              <a:rPr lang="it-IT" sz="4000" dirty="0">
                <a:latin typeface="Arial" pitchFamily="34" charset="0"/>
                <a:ea typeface="Times New Roman" pitchFamily="18" charset="0"/>
              </a:rPr>
              <a:t>Ecco l’agnello di Dio, </a:t>
            </a:r>
          </a:p>
          <a:p>
            <a:pPr algn="just">
              <a:defRPr/>
            </a:pPr>
            <a:r>
              <a:rPr lang="it-IT" sz="4000" dirty="0">
                <a:latin typeface="Arial" pitchFamily="34" charset="0"/>
                <a:ea typeface="Times New Roman" pitchFamily="18" charset="0"/>
              </a:rPr>
              <a:t>che toglie i peccati del mondo.</a:t>
            </a:r>
          </a:p>
          <a:p>
            <a:pPr algn="just">
              <a:defRPr/>
            </a:pPr>
            <a:endParaRPr lang="it-IT" sz="1600" dirty="0">
              <a:latin typeface="Arial" pitchFamily="34" charset="0"/>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O Signore, non son degno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ma di’ soltanto una parola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effectLst>
                <a:outerShdw blurRad="38100" dist="38100" dir="2700000" algn="tl">
                  <a:srgbClr val="000000">
                    <a:alpha val="43137"/>
                  </a:srgbClr>
                </a:outerShdw>
              </a:effectLst>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C:\Users\Fede\Desktop\y1plNQkx0Uez9fEiptf5Hu5pg4-xDuisa3BEuvf44R6_sfLdP-oRg2p1TghaUYNDvxOFD6V_V4jJEE.jpg"/>
          <p:cNvPicPr>
            <a:picLocks noChangeAspect="1" noChangeArrowheads="1"/>
          </p:cNvPicPr>
          <p:nvPr/>
        </p:nvPicPr>
        <p:blipFill>
          <a:blip r:embed="rId2"/>
          <a:srcRect/>
          <a:stretch>
            <a:fillRect/>
          </a:stretch>
        </p:blipFill>
        <p:spPr bwMode="auto">
          <a:xfrm>
            <a:off x="4143375" y="31750"/>
            <a:ext cx="5000625" cy="6826250"/>
          </a:xfrm>
          <a:prstGeom prst="rect">
            <a:avLst/>
          </a:prstGeom>
          <a:noFill/>
          <a:ln w="9525">
            <a:noFill/>
            <a:miter lim="800000"/>
            <a:headEnd/>
            <a:tailEnd/>
          </a:ln>
        </p:spPr>
      </p:pic>
      <p:sp>
        <p:nvSpPr>
          <p:cNvPr id="3" name="Rettangolo 2"/>
          <p:cNvSpPr/>
          <p:nvPr/>
        </p:nvSpPr>
        <p:spPr>
          <a:xfrm>
            <a:off x="285720" y="1720840"/>
            <a:ext cx="6357982" cy="3416320"/>
          </a:xfrm>
          <a:prstGeom prst="rect">
            <a:avLst/>
          </a:prstGeom>
          <a:solidFill>
            <a:srgbClr val="FFFFFF">
              <a:alpha val="69804"/>
            </a:srgbClr>
          </a:solidFill>
          <a:effectLst>
            <a:softEdge rad="127000"/>
          </a:effectLst>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it-IT" sz="72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cs typeface="Arial" charset="0"/>
              </a:rPr>
              <a:t>Cristo è risorto Veramente</a:t>
            </a:r>
          </a:p>
        </p:txBody>
      </p:sp>
    </p:spTree>
    <p:extLst>
      <p:ext uri="{BB962C8B-B14F-4D97-AF65-F5344CB8AC3E}">
        <p14:creationId xmlns:p14="http://schemas.microsoft.com/office/powerpoint/2010/main" val="19373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prstClr val="black"/>
                </a:solidFill>
                <a:latin typeface="Arial" charset="0"/>
                <a:ea typeface="Times New Roman" pitchFamily="18" charset="0"/>
                <a:cs typeface="Arial" charset="0"/>
              </a:rPr>
              <a:t>Cristo  è  risorto veramente alleluia!</a:t>
            </a:r>
          </a:p>
          <a:p>
            <a:pPr>
              <a:tabLst>
                <a:tab pos="3873500" algn="ctr"/>
              </a:tabLst>
            </a:pPr>
            <a:r>
              <a:rPr lang="it-IT" sz="4400" b="1">
                <a:solidFill>
                  <a:prstClr val="black"/>
                </a:solidFill>
                <a:latin typeface="Arial" charset="0"/>
                <a:ea typeface="Times New Roman" pitchFamily="18" charset="0"/>
                <a:cs typeface="Arial" charset="0"/>
              </a:rPr>
              <a:t>Gesù, il vivente, qui con noi    resterà.</a:t>
            </a:r>
            <a:endParaRPr lang="it-IT" sz="4400" b="1">
              <a:solidFill>
                <a:prstClr val="black"/>
              </a:solidFill>
              <a:latin typeface="Arial" charset="0"/>
              <a:cs typeface="Arial" charset="0"/>
            </a:endParaRPr>
          </a:p>
          <a:p>
            <a:pPr>
              <a:tabLst>
                <a:tab pos="3873500" algn="ctr"/>
              </a:tabLst>
            </a:pPr>
            <a:r>
              <a:rPr lang="it-IT" sz="4400" b="1">
                <a:solidFill>
                  <a:prstClr val="black"/>
                </a:solidFill>
                <a:latin typeface="Arial" charset="0"/>
                <a:cs typeface="Times New Roman" pitchFamily="18" charset="0"/>
              </a:rPr>
              <a:t>Cristo Gesù, Cristo Gesù</a:t>
            </a:r>
            <a:endParaRPr lang="it-IT" sz="4400" b="1">
              <a:solidFill>
                <a:prstClr val="black"/>
              </a:solidFill>
              <a:latin typeface="Arial" charset="0"/>
              <a:cs typeface="Arial" charset="0"/>
            </a:endParaRPr>
          </a:p>
          <a:p>
            <a:pPr>
              <a:tabLst>
                <a:tab pos="3873500" algn="ctr"/>
              </a:tabLst>
            </a:pPr>
            <a:r>
              <a:rPr lang="it-IT" sz="4400" b="1">
                <a:solidFill>
                  <a:prstClr val="black"/>
                </a:solidFill>
                <a:latin typeface="Arial" charset="0"/>
                <a:cs typeface="Times New Roman" pitchFamily="18" charset="0"/>
              </a:rPr>
              <a:t>è il Signore della vita.</a:t>
            </a:r>
            <a:endParaRPr lang="it-IT" sz="4400" b="1">
              <a:solidFill>
                <a:prstClr val="black"/>
              </a:solidFill>
              <a:latin typeface="Arial" charset="0"/>
              <a:cs typeface="Arial" charset="0"/>
            </a:endParaRPr>
          </a:p>
        </p:txBody>
      </p:sp>
      <p:pic>
        <p:nvPicPr>
          <p:cNvPr id="104451"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170091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p:cNvSpPr>
          <p:nvPr/>
        </p:nvSpPr>
        <p:spPr bwMode="auto">
          <a:xfrm>
            <a:off x="5214938" y="242888"/>
            <a:ext cx="3786187" cy="6186487"/>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Morte, dov’è   la tua vittoria?</a:t>
            </a:r>
          </a:p>
          <a:p>
            <a:pPr>
              <a:tabLst>
                <a:tab pos="3873500" algn="ctr"/>
              </a:tabLst>
            </a:pPr>
            <a:r>
              <a:rPr lang="it-IT" sz="4400">
                <a:solidFill>
                  <a:srgbClr val="000000"/>
                </a:solidFill>
                <a:latin typeface="Arial" charset="0"/>
                <a:ea typeface="Times New Roman" pitchFamily="18" charset="0"/>
                <a:cs typeface="Arial" charset="0"/>
              </a:rPr>
              <a:t>Paura non mi puoi far più.</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cs typeface="Arial" charset="0"/>
            </a:endParaRPr>
          </a:p>
        </p:txBody>
      </p:sp>
      <p:pic>
        <p:nvPicPr>
          <p:cNvPr id="105475" name="Picture 2" descr="C:\Users\Fede\Desktop\ricorrenze_files\104_0550.JPG"/>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Tree>
    <p:extLst>
      <p:ext uri="{BB962C8B-B14F-4D97-AF65-F5344CB8AC3E}">
        <p14:creationId xmlns:p14="http://schemas.microsoft.com/office/powerpoint/2010/main" val="3829673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06499"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261526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Fede\Desktop\Pasqua.Risorti con Cristo.celebrazione.jpg"/>
          <p:cNvPicPr>
            <a:picLocks noChangeAspect="1" noChangeArrowheads="1"/>
          </p:cNvPicPr>
          <p:nvPr/>
        </p:nvPicPr>
        <p:blipFill>
          <a:blip r:embed="rId2"/>
          <a:srcRect/>
          <a:stretch>
            <a:fillRect/>
          </a:stretch>
        </p:blipFill>
        <p:spPr bwMode="auto">
          <a:xfrm>
            <a:off x="4643438" y="0"/>
            <a:ext cx="4500562" cy="6858000"/>
          </a:xfrm>
          <a:prstGeom prst="rect">
            <a:avLst/>
          </a:prstGeom>
          <a:noFill/>
          <a:ln w="9525">
            <a:noFill/>
            <a:miter lim="800000"/>
            <a:headEnd/>
            <a:tailEnd/>
          </a:ln>
        </p:spPr>
      </p:pic>
      <p:sp>
        <p:nvSpPr>
          <p:cNvPr id="107523" name="Rectangle 1"/>
          <p:cNvSpPr>
            <a:spLocks noChangeArrowheads="1"/>
          </p:cNvSpPr>
          <p:nvPr/>
        </p:nvSpPr>
        <p:spPr bwMode="auto">
          <a:xfrm>
            <a:off x="214313" y="428625"/>
            <a:ext cx="5429250" cy="5508625"/>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Signore amante della vita, </a:t>
            </a:r>
          </a:p>
          <a:p>
            <a:pPr>
              <a:tabLst>
                <a:tab pos="3873500" algn="ctr"/>
              </a:tabLst>
            </a:pPr>
            <a:r>
              <a:rPr lang="it-IT" sz="4400">
                <a:solidFill>
                  <a:srgbClr val="000000"/>
                </a:solidFill>
                <a:latin typeface="Arial" charset="0"/>
                <a:ea typeface="Times New Roman" pitchFamily="18" charset="0"/>
                <a:cs typeface="Arial" charset="0"/>
              </a:rPr>
              <a:t>mi hai creato per l’eternità.</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cs typeface="Arial" charset="0"/>
            </a:endParaRPr>
          </a:p>
        </p:txBody>
      </p:sp>
    </p:spTree>
    <p:extLst>
      <p:ext uri="{BB962C8B-B14F-4D97-AF65-F5344CB8AC3E}">
        <p14:creationId xmlns:p14="http://schemas.microsoft.com/office/powerpoint/2010/main" val="3283623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08547"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332404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Fede\Desktop\cuorebp7.jpg"/>
          <p:cNvPicPr>
            <a:picLocks noChangeAspect="1" noChangeArrowheads="1"/>
          </p:cNvPicPr>
          <p:nvPr/>
        </p:nvPicPr>
        <p:blipFill>
          <a:blip r:embed="rId2"/>
          <a:srcRect/>
          <a:stretch>
            <a:fillRect/>
          </a:stretch>
        </p:blipFill>
        <p:spPr bwMode="auto">
          <a:xfrm>
            <a:off x="-1428750" y="0"/>
            <a:ext cx="9144000" cy="6858000"/>
          </a:xfrm>
          <a:prstGeom prst="rect">
            <a:avLst/>
          </a:prstGeom>
          <a:noFill/>
          <a:ln w="9525">
            <a:noFill/>
            <a:miter lim="800000"/>
            <a:headEnd/>
            <a:tailEnd/>
          </a:ln>
        </p:spPr>
      </p:pic>
      <p:sp>
        <p:nvSpPr>
          <p:cNvPr id="109571" name="Rectangle 1"/>
          <p:cNvSpPr>
            <a:spLocks noChangeArrowheads="1"/>
          </p:cNvSpPr>
          <p:nvPr/>
        </p:nvSpPr>
        <p:spPr bwMode="auto">
          <a:xfrm>
            <a:off x="214313" y="336550"/>
            <a:ext cx="4786312" cy="6184900"/>
          </a:xfrm>
          <a:prstGeom prst="rect">
            <a:avLst/>
          </a:prstGeom>
          <a:solidFill>
            <a:srgbClr val="FFFFFF">
              <a:alpha val="69803"/>
            </a:srgbClr>
          </a:solid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mi hai donato la tua vita,</a:t>
            </a:r>
          </a:p>
          <a:p>
            <a:pPr>
              <a:tabLst>
                <a:tab pos="3873500" algn="ctr"/>
              </a:tabLst>
            </a:pPr>
            <a:r>
              <a:rPr lang="it-IT" sz="4400">
                <a:solidFill>
                  <a:srgbClr val="000000"/>
                </a:solidFill>
                <a:latin typeface="Arial" charset="0"/>
                <a:ea typeface="Times New Roman" pitchFamily="18" charset="0"/>
                <a:cs typeface="Arial" charset="0"/>
              </a:rPr>
              <a:t>io voglio donar la mia a te.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Fa’ che possa dire “Cristo vive anche in me”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E quel giorno io risorgerò.</a:t>
            </a:r>
            <a:endParaRPr lang="it-IT" sz="4400">
              <a:solidFill>
                <a:srgbClr val="000000"/>
              </a:solidFill>
              <a:latin typeface="Arial" charset="0"/>
              <a:cs typeface="Arial" charset="0"/>
            </a:endParaRPr>
          </a:p>
        </p:txBody>
      </p:sp>
      <p:pic>
        <p:nvPicPr>
          <p:cNvPr id="109572" name="Picture 3" descr="C:\Users\Fede\Desktop\cristo-con-un-bimbo-in-braccio.jpg"/>
          <p:cNvPicPr>
            <a:picLocks noChangeAspect="1" noChangeArrowheads="1"/>
          </p:cNvPicPr>
          <p:nvPr/>
        </p:nvPicPr>
        <p:blipFill>
          <a:blip r:embed="rId3"/>
          <a:srcRect/>
          <a:stretch>
            <a:fillRect/>
          </a:stretch>
        </p:blipFill>
        <p:spPr bwMode="auto">
          <a:xfrm>
            <a:off x="5000625" y="0"/>
            <a:ext cx="4143375" cy="6858000"/>
          </a:xfrm>
          <a:prstGeom prst="rect">
            <a:avLst/>
          </a:prstGeom>
          <a:noFill/>
          <a:ln w="9525">
            <a:noFill/>
            <a:miter lim="800000"/>
            <a:headEnd/>
            <a:tailEnd/>
          </a:ln>
        </p:spPr>
      </p:pic>
    </p:spTree>
    <p:extLst>
      <p:ext uri="{BB962C8B-B14F-4D97-AF65-F5344CB8AC3E}">
        <p14:creationId xmlns:p14="http://schemas.microsoft.com/office/powerpoint/2010/main" val="1864327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0595"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3020482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5214938" y="242888"/>
            <a:ext cx="3786187" cy="6186487"/>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Morte, dov’è   la tua vittoria?</a:t>
            </a:r>
          </a:p>
          <a:p>
            <a:pPr>
              <a:tabLst>
                <a:tab pos="3873500" algn="ctr"/>
              </a:tabLst>
            </a:pPr>
            <a:r>
              <a:rPr lang="it-IT" sz="4400">
                <a:solidFill>
                  <a:srgbClr val="000000"/>
                </a:solidFill>
                <a:latin typeface="Arial" charset="0"/>
                <a:ea typeface="Times New Roman" pitchFamily="18" charset="0"/>
                <a:cs typeface="Arial" charset="0"/>
              </a:rPr>
              <a:t>Paura non mi puoi far più.</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Se sulla croce io morirò insieme a lui,</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poi insieme a lui   risorgerò</a:t>
            </a:r>
            <a:endParaRPr lang="it-IT" sz="4400">
              <a:solidFill>
                <a:srgbClr val="000000"/>
              </a:solidFill>
              <a:latin typeface="Arial" charset="0"/>
              <a:cs typeface="Arial" charset="0"/>
            </a:endParaRPr>
          </a:p>
        </p:txBody>
      </p:sp>
      <p:pic>
        <p:nvPicPr>
          <p:cNvPr id="111619" name="Picture 2" descr="C:\Users\Fede\Desktop\ricorrenze_files\104_0550.JPG"/>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Tree>
    <p:extLst>
      <p:ext uri="{BB962C8B-B14F-4D97-AF65-F5344CB8AC3E}">
        <p14:creationId xmlns:p14="http://schemas.microsoft.com/office/powerpoint/2010/main" val="407578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p:cNvSpPr txBox="1">
            <a:spLocks noChangeArrowheads="1"/>
          </p:cNvSpPr>
          <p:nvPr/>
        </p:nvSpPr>
        <p:spPr bwMode="auto">
          <a:xfrm>
            <a:off x="500063" y="571500"/>
            <a:ext cx="7000875" cy="4400550"/>
          </a:xfrm>
          <a:prstGeom prst="rect">
            <a:avLst/>
          </a:prstGeom>
          <a:noFill/>
          <a:ln w="9525">
            <a:noFill/>
            <a:miter lim="800000"/>
            <a:headEnd/>
            <a:tailEnd/>
          </a:ln>
        </p:spPr>
        <p:txBody>
          <a:bodyPr>
            <a:spAutoFit/>
          </a:bodyPr>
          <a:lstStyle/>
          <a:p>
            <a:r>
              <a:rPr lang="it-IT" sz="4000">
                <a:latin typeface="Calibri" pitchFamily="34" charset="0"/>
              </a:rPr>
              <a:t>Dio, Padre buono, che ci perdona sempre quando siamo pentiti di vero cuore, abbia misericordia di noi, perdoni i nostri peccati e ci conduca alla vita eterna.</a:t>
            </a:r>
          </a:p>
          <a:p>
            <a:r>
              <a:rPr lang="it-IT" sz="4000" b="1">
                <a:latin typeface="Calibri" pitchFamily="34" charset="0"/>
              </a:rPr>
              <a:t>Amen.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2643"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518640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C:\Users\Fede\Desktop\Pasqua.Risorti con Cristo.celebrazione.jpg"/>
          <p:cNvPicPr>
            <a:picLocks noChangeAspect="1" noChangeArrowheads="1"/>
          </p:cNvPicPr>
          <p:nvPr/>
        </p:nvPicPr>
        <p:blipFill>
          <a:blip r:embed="rId2"/>
          <a:srcRect/>
          <a:stretch>
            <a:fillRect/>
          </a:stretch>
        </p:blipFill>
        <p:spPr bwMode="auto">
          <a:xfrm>
            <a:off x="4643438" y="0"/>
            <a:ext cx="4500562" cy="6858000"/>
          </a:xfrm>
          <a:prstGeom prst="rect">
            <a:avLst/>
          </a:prstGeom>
          <a:noFill/>
          <a:ln w="9525">
            <a:noFill/>
            <a:miter lim="800000"/>
            <a:headEnd/>
            <a:tailEnd/>
          </a:ln>
        </p:spPr>
      </p:pic>
      <p:sp>
        <p:nvSpPr>
          <p:cNvPr id="113667" name="Rectangle 1"/>
          <p:cNvSpPr>
            <a:spLocks noChangeArrowheads="1"/>
          </p:cNvSpPr>
          <p:nvPr/>
        </p:nvSpPr>
        <p:spPr bwMode="auto">
          <a:xfrm>
            <a:off x="214313" y="428625"/>
            <a:ext cx="5429250" cy="5508625"/>
          </a:xfrm>
          <a:prstGeom prst="rect">
            <a:avLst/>
          </a:prstGeom>
          <a:no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Signore amante della vita, </a:t>
            </a:r>
          </a:p>
          <a:p>
            <a:pPr>
              <a:tabLst>
                <a:tab pos="3873500" algn="ctr"/>
              </a:tabLst>
            </a:pPr>
            <a:r>
              <a:rPr lang="it-IT" sz="4400">
                <a:solidFill>
                  <a:srgbClr val="000000"/>
                </a:solidFill>
                <a:latin typeface="Arial" charset="0"/>
                <a:ea typeface="Times New Roman" pitchFamily="18" charset="0"/>
                <a:cs typeface="Arial" charset="0"/>
              </a:rPr>
              <a:t>mi hai creato per l’eternità.</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La vita mia tu dal sepolcro strapperai,</a:t>
            </a:r>
            <a:r>
              <a:rPr lang="it-IT" sz="4400" b="1">
                <a:solidFill>
                  <a:srgbClr val="000000"/>
                </a:solidFill>
                <a:latin typeface="Arial" charset="0"/>
                <a:cs typeface="Times New Roman" pitchFamily="18" charset="0"/>
              </a:rPr>
              <a:t> </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con questo mio corpo ti vedrò.</a:t>
            </a:r>
            <a:endParaRPr lang="it-IT" sz="4400">
              <a:solidFill>
                <a:srgbClr val="000000"/>
              </a:solidFill>
              <a:latin typeface="Arial" charset="0"/>
              <a:cs typeface="Arial" charset="0"/>
            </a:endParaRPr>
          </a:p>
        </p:txBody>
      </p:sp>
    </p:spTree>
    <p:extLst>
      <p:ext uri="{BB962C8B-B14F-4D97-AF65-F5344CB8AC3E}">
        <p14:creationId xmlns:p14="http://schemas.microsoft.com/office/powerpoint/2010/main" val="1595946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4691"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2614160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Users\Fede\Desktop\cuorebp7.jpg"/>
          <p:cNvPicPr>
            <a:picLocks noChangeAspect="1" noChangeArrowheads="1"/>
          </p:cNvPicPr>
          <p:nvPr/>
        </p:nvPicPr>
        <p:blipFill>
          <a:blip r:embed="rId2"/>
          <a:srcRect/>
          <a:stretch>
            <a:fillRect/>
          </a:stretch>
        </p:blipFill>
        <p:spPr bwMode="auto">
          <a:xfrm>
            <a:off x="-1428750" y="0"/>
            <a:ext cx="9144000" cy="6858000"/>
          </a:xfrm>
          <a:prstGeom prst="rect">
            <a:avLst/>
          </a:prstGeom>
          <a:noFill/>
          <a:ln w="9525">
            <a:noFill/>
            <a:miter lim="800000"/>
            <a:headEnd/>
            <a:tailEnd/>
          </a:ln>
        </p:spPr>
      </p:pic>
      <p:sp>
        <p:nvSpPr>
          <p:cNvPr id="115715" name="Rectangle 1"/>
          <p:cNvSpPr>
            <a:spLocks noChangeArrowheads="1"/>
          </p:cNvSpPr>
          <p:nvPr/>
        </p:nvSpPr>
        <p:spPr bwMode="auto">
          <a:xfrm>
            <a:off x="214313" y="336550"/>
            <a:ext cx="4786312" cy="6184900"/>
          </a:xfrm>
          <a:prstGeom prst="rect">
            <a:avLst/>
          </a:prstGeom>
          <a:solidFill>
            <a:srgbClr val="FFFFFF">
              <a:alpha val="69803"/>
            </a:srgbClr>
          </a:solidFill>
          <a:ln w="9525">
            <a:noFill/>
            <a:miter lim="800000"/>
            <a:headEnd/>
            <a:tailEnd/>
          </a:ln>
        </p:spPr>
        <p:txBody>
          <a:bodyPr anchor="ctr">
            <a:spAutoFit/>
          </a:bodyPr>
          <a:lstStyle/>
          <a:p>
            <a:pPr eaLnBrk="1" hangingPunct="1">
              <a:tabLst>
                <a:tab pos="3873500" algn="ctr"/>
              </a:tabLst>
            </a:pPr>
            <a:r>
              <a:rPr lang="it-IT" sz="4400">
                <a:solidFill>
                  <a:srgbClr val="000000"/>
                </a:solidFill>
                <a:latin typeface="Arial" charset="0"/>
                <a:ea typeface="Times New Roman" pitchFamily="18" charset="0"/>
                <a:cs typeface="Arial" charset="0"/>
              </a:rPr>
              <a:t>Tu mi hai donato la tua vita,</a:t>
            </a:r>
          </a:p>
          <a:p>
            <a:pPr>
              <a:tabLst>
                <a:tab pos="3873500" algn="ctr"/>
              </a:tabLst>
            </a:pPr>
            <a:r>
              <a:rPr lang="it-IT" sz="4400">
                <a:solidFill>
                  <a:srgbClr val="000000"/>
                </a:solidFill>
                <a:latin typeface="Arial" charset="0"/>
                <a:ea typeface="Times New Roman" pitchFamily="18" charset="0"/>
                <a:cs typeface="Arial" charset="0"/>
              </a:rPr>
              <a:t>io voglio donar la mia a te.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Fa’ che possa dire “Cristo vive anche in me”</a:t>
            </a:r>
            <a:endParaRPr lang="it-IT" sz="4400">
              <a:solidFill>
                <a:srgbClr val="000000"/>
              </a:solidFill>
              <a:latin typeface="Arial" charset="0"/>
              <a:cs typeface="Arial" charset="0"/>
            </a:endParaRPr>
          </a:p>
          <a:p>
            <a:pPr>
              <a:tabLst>
                <a:tab pos="3873500" algn="ctr"/>
              </a:tabLst>
            </a:pPr>
            <a:r>
              <a:rPr lang="it-IT" sz="4400">
                <a:solidFill>
                  <a:srgbClr val="000000"/>
                </a:solidFill>
                <a:latin typeface="Arial" charset="0"/>
                <a:cs typeface="Times New Roman" pitchFamily="18" charset="0"/>
              </a:rPr>
              <a:t>E quel giorno io risorgerò.</a:t>
            </a:r>
            <a:endParaRPr lang="it-IT" sz="4400">
              <a:solidFill>
                <a:srgbClr val="000000"/>
              </a:solidFill>
              <a:latin typeface="Arial" charset="0"/>
              <a:cs typeface="Arial" charset="0"/>
            </a:endParaRPr>
          </a:p>
        </p:txBody>
      </p:sp>
      <p:pic>
        <p:nvPicPr>
          <p:cNvPr id="115716" name="Picture 3" descr="C:\Users\Fede\Desktop\cristo-con-un-bimbo-in-braccio.jpg"/>
          <p:cNvPicPr>
            <a:picLocks noChangeAspect="1" noChangeArrowheads="1"/>
          </p:cNvPicPr>
          <p:nvPr/>
        </p:nvPicPr>
        <p:blipFill>
          <a:blip r:embed="rId3"/>
          <a:srcRect/>
          <a:stretch>
            <a:fillRect/>
          </a:stretch>
        </p:blipFill>
        <p:spPr bwMode="auto">
          <a:xfrm>
            <a:off x="5000625" y="0"/>
            <a:ext cx="4143375" cy="6858000"/>
          </a:xfrm>
          <a:prstGeom prst="rect">
            <a:avLst/>
          </a:prstGeom>
          <a:noFill/>
          <a:ln w="9525">
            <a:noFill/>
            <a:miter lim="800000"/>
            <a:headEnd/>
            <a:tailEnd/>
          </a:ln>
        </p:spPr>
      </p:pic>
    </p:spTree>
    <p:extLst>
      <p:ext uri="{BB962C8B-B14F-4D97-AF65-F5344CB8AC3E}">
        <p14:creationId xmlns:p14="http://schemas.microsoft.com/office/powerpoint/2010/main" val="2026748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285750" y="-4763"/>
            <a:ext cx="4643438" cy="6862763"/>
          </a:xfrm>
          <a:prstGeom prst="rect">
            <a:avLst/>
          </a:prstGeom>
          <a:noFill/>
          <a:ln w="9525">
            <a:noFill/>
            <a:miter lim="800000"/>
            <a:headEnd/>
            <a:tailEnd/>
          </a:ln>
        </p:spPr>
        <p:txBody>
          <a:bodyPr anchor="ctr">
            <a:spAutoFit/>
          </a:bodyPr>
          <a:lstStyle/>
          <a:p>
            <a:pPr eaLnBrk="1" hangingPunct="1">
              <a:tabLst>
                <a:tab pos="3873500" algn="ctr"/>
              </a:tabLst>
            </a:pPr>
            <a:r>
              <a:rPr lang="it-IT" sz="4400" b="1">
                <a:solidFill>
                  <a:srgbClr val="000000"/>
                </a:solidFill>
                <a:latin typeface="Arial" charset="0"/>
                <a:ea typeface="Times New Roman" pitchFamily="18" charset="0"/>
                <a:cs typeface="Arial" charset="0"/>
              </a:rPr>
              <a:t>Cristo  è  risorto veramente alleluia!</a:t>
            </a:r>
          </a:p>
          <a:p>
            <a:pPr>
              <a:tabLst>
                <a:tab pos="3873500" algn="ctr"/>
              </a:tabLst>
            </a:pPr>
            <a:r>
              <a:rPr lang="it-IT" sz="4400" b="1">
                <a:solidFill>
                  <a:srgbClr val="000000"/>
                </a:solidFill>
                <a:latin typeface="Arial" charset="0"/>
                <a:ea typeface="Times New Roman" pitchFamily="18" charset="0"/>
                <a:cs typeface="Arial" charset="0"/>
              </a:rPr>
              <a:t>Gesù, il vivente, qui con noi    resterà.</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Cristo Gesù, Cristo Gesù</a:t>
            </a:r>
            <a:endParaRPr lang="it-IT" sz="4400" b="1">
              <a:solidFill>
                <a:srgbClr val="000000"/>
              </a:solidFill>
              <a:latin typeface="Arial" charset="0"/>
              <a:cs typeface="Arial" charset="0"/>
            </a:endParaRPr>
          </a:p>
          <a:p>
            <a:pPr>
              <a:tabLst>
                <a:tab pos="3873500" algn="ctr"/>
              </a:tabLst>
            </a:pPr>
            <a:r>
              <a:rPr lang="it-IT" sz="4400" b="1">
                <a:solidFill>
                  <a:srgbClr val="000000"/>
                </a:solidFill>
                <a:latin typeface="Arial" charset="0"/>
                <a:cs typeface="Times New Roman" pitchFamily="18" charset="0"/>
              </a:rPr>
              <a:t>è il Signore della vita.</a:t>
            </a:r>
            <a:endParaRPr lang="it-IT" sz="4400" b="1">
              <a:solidFill>
                <a:srgbClr val="000000"/>
              </a:solidFill>
              <a:latin typeface="Arial" charset="0"/>
              <a:cs typeface="Arial" charset="0"/>
            </a:endParaRPr>
          </a:p>
        </p:txBody>
      </p:sp>
      <p:pic>
        <p:nvPicPr>
          <p:cNvPr id="116739" name="Picture 2" descr="C:\Users\Fede\Desktop\ricorrenze_files\sepolcro-vuoto.jpg"/>
          <p:cNvPicPr>
            <a:picLocks noChangeAspect="1" noChangeArrowheads="1"/>
          </p:cNvPicPr>
          <p:nvPr/>
        </p:nvPicPr>
        <p:blipFill>
          <a:blip r:embed="rId2"/>
          <a:srcRect/>
          <a:stretch>
            <a:fillRect/>
          </a:stretch>
        </p:blipFill>
        <p:spPr bwMode="auto">
          <a:xfrm>
            <a:off x="4857750" y="-60325"/>
            <a:ext cx="4286250" cy="6918325"/>
          </a:xfrm>
          <a:prstGeom prst="rect">
            <a:avLst/>
          </a:prstGeom>
          <a:noFill/>
          <a:ln w="9525">
            <a:noFill/>
            <a:miter lim="800000"/>
            <a:headEnd/>
            <a:tailEnd/>
          </a:ln>
        </p:spPr>
      </p:pic>
    </p:spTree>
    <p:extLst>
      <p:ext uri="{BB962C8B-B14F-4D97-AF65-F5344CB8AC3E}">
        <p14:creationId xmlns:p14="http://schemas.microsoft.com/office/powerpoint/2010/main" val="432378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
          <p:cNvSpPr>
            <a:spLocks noChangeArrowheads="1"/>
          </p:cNvSpPr>
          <p:nvPr/>
        </p:nvSpPr>
        <p:spPr bwMode="auto">
          <a:xfrm>
            <a:off x="214313" y="0"/>
            <a:ext cx="8715375" cy="2554288"/>
          </a:xfrm>
          <a:prstGeom prst="rect">
            <a:avLst/>
          </a:prstGeom>
          <a:noFill/>
          <a:ln w="9525">
            <a:noFill/>
            <a:miter lim="800000"/>
            <a:headEnd/>
            <a:tailEnd/>
          </a:ln>
        </p:spPr>
        <p:txBody>
          <a:bodyPr anchor="ctr">
            <a:spAutoFit/>
          </a:bodyPr>
          <a:lstStyle/>
          <a:p>
            <a:pPr algn="just"/>
            <a:r>
              <a:rPr lang="it-IT" sz="4000">
                <a:latin typeface="Calibri" pitchFamily="34" charset="0"/>
                <a:cs typeface="Times New Roman" pitchFamily="18" charset="0"/>
              </a:rPr>
              <a:t>Dio onnipotente, la forza del sacramento pasquale che abbiamo ricevuto continui a operare nella nostra vita. Per Cristo nostro Signore.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CasellaDiTesto 1"/>
          <p:cNvSpPr txBox="1">
            <a:spLocks noChangeArrowheads="1"/>
          </p:cNvSpPr>
          <p:nvPr/>
        </p:nvSpPr>
        <p:spPr bwMode="auto">
          <a:xfrm>
            <a:off x="214313" y="142875"/>
            <a:ext cx="8929687" cy="4400550"/>
          </a:xfrm>
          <a:prstGeom prst="rect">
            <a:avLst/>
          </a:prstGeom>
          <a:noFill/>
          <a:ln w="9525">
            <a:noFill/>
            <a:miter lim="800000"/>
            <a:headEnd/>
            <a:tailEnd/>
          </a:ln>
        </p:spPr>
        <p:txBody>
          <a:bodyPr>
            <a:spAutoFit/>
          </a:body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
          <p:cNvSpPr>
            <a:spLocks noChangeArrowheads="1"/>
          </p:cNvSpPr>
          <p:nvPr/>
        </p:nvSpPr>
        <p:spPr bwMode="auto">
          <a:xfrm>
            <a:off x="285750" y="0"/>
            <a:ext cx="8501063" cy="4154488"/>
          </a:xfrm>
          <a:prstGeom prst="rect">
            <a:avLst/>
          </a:prstGeom>
          <a:noFill/>
          <a:ln w="9525">
            <a:noFill/>
            <a:miter lim="800000"/>
            <a:headEnd/>
            <a:tailEnd/>
          </a:ln>
        </p:spPr>
        <p:txBody>
          <a:bodyPr anchor="ctr">
            <a:spAutoFit/>
          </a:bodyPr>
          <a:lstStyle/>
          <a:p>
            <a:pPr algn="just"/>
            <a:r>
              <a:rPr lang="it-IT" sz="4400">
                <a:latin typeface="Calibri" pitchFamily="34" charset="0"/>
                <a:cs typeface="Times New Roman" pitchFamily="18" charset="0"/>
              </a:rPr>
              <a:t>Andate e portate a tutti la gioia del Signore risorto, </a:t>
            </a:r>
          </a:p>
          <a:p>
            <a:pPr algn="just"/>
            <a:r>
              <a:rPr lang="it-IT" sz="4400">
                <a:latin typeface="Calibri" pitchFamily="34" charset="0"/>
                <a:cs typeface="Times New Roman" pitchFamily="18" charset="0"/>
              </a:rPr>
              <a:t>alleluia, alleluia.</a:t>
            </a:r>
            <a:endParaRPr lang="it-IT" sz="4400">
              <a:latin typeface="Calibri" pitchFamily="34" charset="0"/>
            </a:endParaRPr>
          </a:p>
          <a:p>
            <a:pPr algn="just"/>
            <a:endParaRPr lang="it-IT" sz="4400" b="1">
              <a:latin typeface="Calibri" pitchFamily="34" charset="0"/>
              <a:cs typeface="Times New Roman" pitchFamily="18" charset="0"/>
            </a:endParaRPr>
          </a:p>
          <a:p>
            <a:pPr algn="just"/>
            <a:r>
              <a:rPr lang="it-IT" sz="4400" b="1">
                <a:latin typeface="Calibri" pitchFamily="34" charset="0"/>
                <a:cs typeface="Times New Roman" pitchFamily="18" charset="0"/>
              </a:rPr>
              <a:t>Rendiamo grazie a Dio, </a:t>
            </a:r>
          </a:p>
          <a:p>
            <a:pPr algn="just"/>
            <a:r>
              <a:rPr lang="it-IT" sz="4400" b="1">
                <a:latin typeface="Calibri" pitchFamily="34" charset="0"/>
                <a:cs typeface="Times New Roman" pitchFamily="18" charset="0"/>
              </a:rPr>
              <a:t>alleluia alleluia.</a:t>
            </a:r>
            <a:endParaRPr lang="it-IT" sz="440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nascoltodelcuore.files.wordpress.com/2013/03/fiori-di-mandor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276521" cy="6957392"/>
          </a:xfrm>
          <a:prstGeom prst="rect">
            <a:avLst/>
          </a:prstGeom>
          <a:noFill/>
          <a:extLst>
            <a:ext uri="{909E8E84-426E-40DD-AFC4-6F175D3DCCD1}">
              <a14:hiddenFill xmlns:a14="http://schemas.microsoft.com/office/drawing/2010/main">
                <a:solidFill>
                  <a:srgbClr val="FFFFFF"/>
                </a:solidFill>
              </a14:hiddenFill>
            </a:ext>
          </a:extLst>
        </p:spPr>
      </p:pic>
      <p:sp>
        <p:nvSpPr>
          <p:cNvPr id="176131" name="WordArt 3"/>
          <p:cNvSpPr>
            <a:spLocks noChangeArrowheads="1" noChangeShapeType="1" noTextEdit="1"/>
          </p:cNvSpPr>
          <p:nvPr/>
        </p:nvSpPr>
        <p:spPr bwMode="auto">
          <a:xfrm>
            <a:off x="428625" y="357188"/>
            <a:ext cx="8286750" cy="6286500"/>
          </a:xfrm>
          <a:prstGeom prst="rect">
            <a:avLst/>
          </a:prstGeom>
        </p:spPr>
        <p:txBody>
          <a:bodyPr wrap="none" fromWordArt="1">
            <a:prstTxWarp prst="textDeflateBottom">
              <a:avLst>
                <a:gd name="adj" fmla="val 76472"/>
              </a:avLst>
            </a:prstTxWarp>
          </a:bodyPr>
          <a:lstStyle/>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Ciao a tutti</a:t>
            </a:r>
          </a:p>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e</a:t>
            </a:r>
            <a:endPar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endParaRPr>
          </a:p>
          <a:p>
            <a:pPr algn="ctr"/>
            <a:r>
              <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buona domenica</a:t>
            </a:r>
          </a:p>
        </p:txBody>
      </p:sp>
    </p:spTree>
    <p:extLst>
      <p:ext uri="{BB962C8B-B14F-4D97-AF65-F5344CB8AC3E}">
        <p14:creationId xmlns:p14="http://schemas.microsoft.com/office/powerpoint/2010/main" val="564325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N:\05 Fotografie\Cattedrale\Pasqua\Pasqua 2009\Pasqua 2009 098.jpg"/>
          <p:cNvPicPr>
            <a:picLocks noChangeAspect="1" noChangeArrowheads="1"/>
          </p:cNvPicPr>
          <p:nvPr/>
        </p:nvPicPr>
        <p:blipFill>
          <a:blip r:embed="rId2" cstate="email"/>
          <a:srcRect/>
          <a:stretch>
            <a:fillRect/>
          </a:stretch>
        </p:blipFill>
        <p:spPr bwMode="auto">
          <a:xfrm>
            <a:off x="35860" y="3774"/>
            <a:ext cx="9144000" cy="6858000"/>
          </a:xfrm>
          <a:prstGeom prst="rect">
            <a:avLst/>
          </a:prstGeom>
          <a:noFill/>
          <a:ln w="9525">
            <a:noFill/>
            <a:miter lim="800000"/>
            <a:headEnd/>
            <a:tailEnd/>
          </a:ln>
        </p:spPr>
      </p:pic>
      <p:sp>
        <p:nvSpPr>
          <p:cNvPr id="4" name="CasellaDiTesto 3"/>
          <p:cNvSpPr txBox="1"/>
          <p:nvPr/>
        </p:nvSpPr>
        <p:spPr>
          <a:xfrm>
            <a:off x="214313" y="0"/>
            <a:ext cx="3929062" cy="3170099"/>
          </a:xfrm>
          <a:prstGeom prst="rect">
            <a:avLst/>
          </a:prstGeom>
          <a:solidFill>
            <a:srgbClr val="3333FF">
              <a:alpha val="65098"/>
            </a:srgbClr>
          </a:solidFill>
        </p:spPr>
        <p:txBody>
          <a:bodyPr wrap="square">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Gloria, </a:t>
            </a:r>
            <a:r>
              <a:rPr lang="it-IT" sz="4000" b="1" i="1" dirty="0" err="1">
                <a:solidFill>
                  <a:schemeClr val="bg1"/>
                </a:solidFill>
                <a:effectLst>
                  <a:outerShdw blurRad="38100" dist="38100" dir="2700000" algn="tl">
                    <a:srgbClr val="000000"/>
                  </a:outerShdw>
                </a:effectLst>
                <a:latin typeface="+mn-lt"/>
              </a:rPr>
              <a:t>gloria</a:t>
            </a:r>
            <a:r>
              <a:rPr lang="it-IT" sz="4000" b="1" i="1" dirty="0">
                <a:solidFill>
                  <a:schemeClr val="bg1"/>
                </a:solidFill>
                <a:effectLst>
                  <a:outerShdw blurRad="38100" dist="38100" dir="2700000" algn="tl">
                    <a:srgbClr val="000000"/>
                  </a:outerShdw>
                </a:effectLst>
                <a:latin typeface="+mn-lt"/>
              </a:rPr>
              <a:t>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in cielo a Dio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e pace in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agli uomini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di buona volontà</a:t>
            </a:r>
            <a:r>
              <a:rPr lang="it-IT" sz="4000" b="1" i="1" dirty="0" smtClean="0">
                <a:solidFill>
                  <a:schemeClr val="bg1"/>
                </a:solidFill>
                <a:effectLst>
                  <a:outerShdw blurRad="38100" dist="38100" dir="2700000" algn="tl">
                    <a:srgbClr val="000000"/>
                  </a:outerShdw>
                </a:effectLst>
                <a:latin typeface="+mn-lt"/>
              </a:rPr>
              <a:t>.</a:t>
            </a:r>
            <a:endParaRPr lang="it-IT" sz="4000" b="1" i="1" dirty="0">
              <a:solidFill>
                <a:schemeClr val="bg1"/>
              </a:solidFill>
              <a:effectLst>
                <a:outerShdw blurRad="38100" dist="38100" dir="2700000" algn="tl">
                  <a:srgbClr val="000000"/>
                </a:outerShdw>
              </a:effectLst>
              <a:latin typeface="+mn-lt"/>
            </a:endParaRPr>
          </a:p>
        </p:txBody>
      </p:sp>
      <p:sp>
        <p:nvSpPr>
          <p:cNvPr id="5" name="CasellaDiTesto 4"/>
          <p:cNvSpPr txBox="1"/>
          <p:nvPr/>
        </p:nvSpPr>
        <p:spPr>
          <a:xfrm>
            <a:off x="5143500" y="2714620"/>
            <a:ext cx="4000500" cy="3785652"/>
          </a:xfrm>
          <a:prstGeom prst="rect">
            <a:avLst/>
          </a:prstGeom>
          <a:solidFill>
            <a:srgbClr val="3333FF">
              <a:alpha val="65098"/>
            </a:srgbClr>
          </a:solidFill>
        </p:spPr>
        <p:txBody>
          <a:bodyPr wrap="square">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lodiamo,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benediciamo, rendiamo grazie per la tua infinita bontà.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N:\05 Fotografie\Gite\Fatima\Fatima 2007 232.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357290" y="714356"/>
            <a:ext cx="6481261" cy="1446550"/>
          </a:xfrm>
          <a:prstGeom prst="rect">
            <a:avLst/>
          </a:prstGeom>
          <a:noFill/>
        </p:spPr>
        <p:txBody>
          <a:bodyPr wrap="none">
            <a:spAutoFit/>
          </a:bodyPr>
          <a:lstStyle/>
          <a:p>
            <a:pPr algn="ctr">
              <a:defRPr/>
            </a:pPr>
            <a:r>
              <a:rPr lang="it-IT" sz="8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Credo Cristo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N:\05 Fotografie\Cattedrale\Pasqua\Pasqua 2009\Pasqua 2009 08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464331" y="3500438"/>
            <a:ext cx="8215338" cy="3046988"/>
          </a:xfrm>
          <a:prstGeom prst="rect">
            <a:avLst/>
          </a:prstGeom>
          <a:solidFill>
            <a:schemeClr val="bg1">
              <a:alpha val="50196"/>
            </a:schemeClr>
          </a:solidFill>
          <a:effectLst/>
        </p:spPr>
        <p:txBody>
          <a:bodyPr wrap="square">
            <a:spAutoFit/>
          </a:bodyPr>
          <a:lstStyle/>
          <a:p>
            <a:pPr algn="ctr">
              <a:defRPr/>
            </a:pPr>
            <a:r>
              <a:rPr lang="it-IT" sz="4800" b="1" dirty="0">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effectLst>
                  <a:outerShdw blurRad="38100" dist="38100" dir="2700000" algn="tl">
                    <a:srgbClr val="000000">
                      <a:alpha val="43137"/>
                    </a:srgbClr>
                  </a:outerShdw>
                </a:effectLst>
                <a:latin typeface="Calibri" pitchFamily="34" charset="0"/>
              </a:rPr>
              <a:t>Credo che risorgerò con te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tbn2.google.com/images?q=tbn:SSC6fCnPbrq1KM:http://americas.corriere.it/BXK897_Cristo800.jpg">
            <a:hlinkClick r:id="rId2"/>
          </p:cNvPr>
          <p:cNvPicPr>
            <a:picLocks noChangeAspect="1" noChangeArrowheads="1"/>
          </p:cNvPicPr>
          <p:nvPr/>
        </p:nvPicPr>
        <p:blipFill>
          <a:blip r:embed="rId3"/>
          <a:srcRect/>
          <a:stretch>
            <a:fillRect/>
          </a:stretch>
        </p:blipFill>
        <p:spPr bwMode="auto">
          <a:xfrm>
            <a:off x="0" y="0"/>
            <a:ext cx="9144000" cy="6888163"/>
          </a:xfrm>
          <a:prstGeom prst="rect">
            <a:avLst/>
          </a:prstGeom>
          <a:noFill/>
          <a:ln w="9525">
            <a:noFill/>
            <a:miter lim="800000"/>
            <a:headEnd/>
            <a:tailEnd/>
          </a:ln>
        </p:spPr>
      </p:pic>
      <p:sp>
        <p:nvSpPr>
          <p:cNvPr id="179203" name="CasellaDiTesto 1"/>
          <p:cNvSpPr txBox="1">
            <a:spLocks noChangeArrowheads="1"/>
          </p:cNvSpPr>
          <p:nvPr/>
        </p:nvSpPr>
        <p:spPr bwMode="auto">
          <a:xfrm>
            <a:off x="857250" y="214313"/>
            <a:ext cx="7429500" cy="2554287"/>
          </a:xfrm>
          <a:prstGeom prst="rect">
            <a:avLst/>
          </a:prstGeom>
          <a:noFill/>
          <a:ln w="9525">
            <a:noFill/>
            <a:miter lim="800000"/>
            <a:headEnd/>
            <a:tailEnd/>
          </a:ln>
        </p:spPr>
        <p:txBody>
          <a:bodyPr>
            <a:spAutoFit/>
          </a:bodyPr>
          <a:lstStyle/>
          <a:p>
            <a:r>
              <a:rPr lang="it-IT" sz="4000">
                <a:latin typeface="Britannic Bold" pitchFamily="34" charset="0"/>
              </a:rPr>
              <a:t>Questa vita ha valore infinito</a:t>
            </a:r>
          </a:p>
          <a:p>
            <a:r>
              <a:rPr lang="it-IT" sz="4000">
                <a:latin typeface="Britannic Bold" pitchFamily="34" charset="0"/>
              </a:rPr>
              <a:t>Tu respiri nel respiro dell’uomo</a:t>
            </a:r>
          </a:p>
          <a:p>
            <a:r>
              <a:rPr lang="it-IT" sz="4000">
                <a:latin typeface="Britannic Bold" pitchFamily="34" charset="0"/>
              </a:rPr>
              <a:t>Io ti lodo Dio di tenerezza</a:t>
            </a:r>
          </a:p>
          <a:p>
            <a:r>
              <a:rPr lang="it-IT" sz="4000">
                <a:latin typeface="Britannic Bold" pitchFamily="34" charset="0"/>
              </a:rPr>
              <a:t>Io ti canto, tutto sei per me.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N:\05 Fotografie\Cattedrale\Pasqua\Pasqua 2009\Pasqua 2009 08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464331" y="3500438"/>
            <a:ext cx="8215338" cy="3046988"/>
          </a:xfrm>
          <a:prstGeom prst="rect">
            <a:avLst/>
          </a:prstGeom>
          <a:solidFill>
            <a:schemeClr val="bg1">
              <a:alpha val="50196"/>
            </a:schemeClr>
          </a:solidFill>
          <a:effectLst/>
        </p:spPr>
        <p:txBody>
          <a:bodyPr wrap="square">
            <a:spAutoFit/>
          </a:bodyPr>
          <a:lstStyle/>
          <a:p>
            <a:pPr algn="ctr">
              <a:defRPr/>
            </a:pPr>
            <a:r>
              <a:rPr lang="it-IT" sz="4800" b="1" dirty="0">
                <a:solidFill>
                  <a:srgbClr val="000000"/>
                </a:solidFill>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solidFill>
                  <a:srgbClr val="000000"/>
                </a:solidFill>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solidFill>
                  <a:srgbClr val="000000"/>
                </a:solidFill>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solidFill>
                  <a:srgbClr val="000000"/>
                </a:solidFill>
                <a:effectLst>
                  <a:outerShdw blurRad="38100" dist="38100" dir="2700000" algn="tl">
                    <a:srgbClr val="000000">
                      <a:alpha val="43137"/>
                    </a:srgbClr>
                  </a:outerShdw>
                </a:effectLst>
                <a:latin typeface="Calibri" pitchFamily="34" charset="0"/>
              </a:rPr>
              <a:t>Credo che risorgerò con te</a:t>
            </a:r>
          </a:p>
        </p:txBody>
      </p:sp>
    </p:spTree>
    <p:extLst>
      <p:ext uri="{BB962C8B-B14F-4D97-AF65-F5344CB8AC3E}">
        <p14:creationId xmlns:p14="http://schemas.microsoft.com/office/powerpoint/2010/main" val="1433903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N:\05 Fotografie\Cattedrale\Pasqua\Pasqua 2009\Pasqua 2009 067.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pic>
        <p:nvPicPr>
          <p:cNvPr id="1027" name="Picture 3" descr="C:\Users\Fede\Desktop\cero-2012-spento.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245037">
            <a:off x="-871151" y="-200537"/>
            <a:ext cx="10873208" cy="744248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Signore Dio, Re del cielo, Dio Padre Onnipotente. </a:t>
            </a:r>
          </a:p>
        </p:txBody>
      </p:sp>
      <p:sp>
        <p:nvSpPr>
          <p:cNvPr id="4" name="CasellaDiTesto 3"/>
          <p:cNvSpPr txBox="1"/>
          <p:nvPr/>
        </p:nvSpPr>
        <p:spPr>
          <a:xfrm>
            <a:off x="5500695" y="2643188"/>
            <a:ext cx="3643306" cy="1938992"/>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Signore Dio, Agnello di Dio,</a:t>
            </a:r>
          </a:p>
        </p:txBody>
      </p:sp>
      <p:sp>
        <p:nvSpPr>
          <p:cNvPr id="5" name="CasellaDiTesto 4"/>
          <p:cNvSpPr txBox="1"/>
          <p:nvPr/>
        </p:nvSpPr>
        <p:spPr>
          <a:xfrm>
            <a:off x="1535894" y="5534025"/>
            <a:ext cx="6072212" cy="1323975"/>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abbi pietà, </a:t>
            </a:r>
            <a:r>
              <a:rPr lang="it-IT" sz="4000" b="1" i="1" dirty="0" err="1">
                <a:solidFill>
                  <a:schemeClr val="bg1"/>
                </a:solidFill>
                <a:effectLst>
                  <a:outerShdw blurRad="38100" dist="38100" dir="2700000" algn="tl">
                    <a:srgbClr val="000000"/>
                  </a:outerShdw>
                </a:effectLst>
                <a:latin typeface="+mn-lt"/>
              </a:rPr>
              <a:t>pietà</a:t>
            </a:r>
            <a:r>
              <a:rPr lang="it-IT" sz="4000" b="1" i="1" dirty="0">
                <a:solidFill>
                  <a:schemeClr val="bg1"/>
                </a:solidFill>
                <a:effectLst>
                  <a:outerShdw blurRad="38100" dist="38100" dir="2700000" algn="tl">
                    <a:srgbClr val="000000"/>
                  </a:outerShdw>
                </a:effectLst>
                <a:latin typeface="+mn-lt"/>
              </a:rPr>
              <a:t> di noi,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pietà di noi.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N:\05 Fotografie\Cattedrale\Pasqua\Pasqua 2009\Pasqua 2009 06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pic>
        <p:nvPicPr>
          <p:cNvPr id="2050" name="Picture 2" descr="C:\Users\Fede\Desktop\cero-2012.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75856" y="-2835696"/>
            <a:ext cx="2592288" cy="10585176"/>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pic>
        <p:nvPicPr>
          <p:cNvPr id="2051" name="Picture 3" descr="C:\Users\Fede\Desktop\cero-2012-spent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09899" y="-1611560"/>
            <a:ext cx="2880321" cy="9361040"/>
          </a:xfrm>
          <a:prstGeom prst="rect">
            <a:avLst/>
          </a:prstGeom>
          <a:noFill/>
          <a:scene3d>
            <a:camera prst="perspectiveRelaxed"/>
            <a:lightRig rig="threePt" dir="t"/>
          </a:scene3d>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500694" y="2071678"/>
            <a:ext cx="3571868" cy="4401205"/>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adoriamo,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glorifichiamo, rendiamo grazie per la tua infinita bontà.</a:t>
            </a:r>
          </a:p>
        </p:txBody>
      </p:sp>
      <p:sp>
        <p:nvSpPr>
          <p:cNvPr id="3" name="CasellaDiTesto 2"/>
          <p:cNvSpPr txBox="1"/>
          <p:nvPr/>
        </p:nvSpPr>
        <p:spPr>
          <a:xfrm>
            <a:off x="71406" y="214290"/>
            <a:ext cx="3571900" cy="4401205"/>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Gloria, </a:t>
            </a:r>
            <a:r>
              <a:rPr lang="it-IT" sz="4000" b="1" i="1" dirty="0" err="1">
                <a:solidFill>
                  <a:schemeClr val="bg1"/>
                </a:solidFill>
                <a:effectLst>
                  <a:outerShdw blurRad="38100" dist="38100" dir="2700000" algn="tl">
                    <a:srgbClr val="000000"/>
                  </a:outerShdw>
                </a:effectLst>
                <a:latin typeface="+mn-lt"/>
              </a:rPr>
              <a:t>gloria</a:t>
            </a:r>
            <a:r>
              <a:rPr lang="it-IT" sz="4000" b="1" i="1" dirty="0">
                <a:solidFill>
                  <a:schemeClr val="bg1"/>
                </a:solidFill>
                <a:effectLst>
                  <a:outerShdw blurRad="38100" dist="38100" dir="2700000" algn="tl">
                    <a:srgbClr val="000000"/>
                  </a:outerShdw>
                </a:effectLst>
                <a:latin typeface="+mn-lt"/>
              </a:rPr>
              <a:t>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in cielo a Dio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e pace in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agli uomini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di buona volontà.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N:\05 Fotografie\Cattedrale\Pasqua\Pasqua 2009\Pasqua 2009 069.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14313" y="214312"/>
            <a:ext cx="4143375" cy="3170099"/>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Tu che togli i peccati del mondo, accogli la nostra supplica. </a:t>
            </a:r>
          </a:p>
        </p:txBody>
      </p:sp>
      <p:sp>
        <p:nvSpPr>
          <p:cNvPr id="4" name="CasellaDiTesto 3"/>
          <p:cNvSpPr txBox="1"/>
          <p:nvPr/>
        </p:nvSpPr>
        <p:spPr>
          <a:xfrm>
            <a:off x="5000625" y="3072348"/>
            <a:ext cx="4143375" cy="3785652"/>
          </a:xfrm>
          <a:prstGeom prst="rect">
            <a:avLst/>
          </a:prstGeom>
          <a:solidFill>
            <a:srgbClr val="0000FF">
              <a:alpha val="65098"/>
            </a:srgbClr>
          </a:solidFill>
        </p:spPr>
        <p:txBody>
          <a:bodyPr wrap="square">
            <a:spAutoFit/>
          </a:bodyPr>
          <a:lstStyle/>
          <a:p>
            <a:pPr fontAlgn="auto">
              <a:spcBef>
                <a:spcPts val="0"/>
              </a:spcBef>
              <a:spcAft>
                <a:spcPts val="0"/>
              </a:spcAft>
              <a:defRPr/>
            </a:pPr>
            <a:r>
              <a:rPr lang="it-IT" sz="4000" b="1" i="1" dirty="0" smtClean="0">
                <a:solidFill>
                  <a:schemeClr val="bg1"/>
                </a:solidFill>
                <a:effectLst>
                  <a:outerShdw blurRad="38100" dist="38100" dir="2700000" algn="tl">
                    <a:srgbClr val="000000"/>
                  </a:outerShdw>
                </a:effectLst>
                <a:latin typeface="+mn-lt"/>
              </a:rPr>
              <a:t>Tu che siedi alla destra </a:t>
            </a:r>
          </a:p>
          <a:p>
            <a:pPr fontAlgn="auto">
              <a:spcBef>
                <a:spcPts val="0"/>
              </a:spcBef>
              <a:spcAft>
                <a:spcPts val="0"/>
              </a:spcAft>
              <a:defRPr/>
            </a:pPr>
            <a:r>
              <a:rPr lang="it-IT" sz="4000" b="1" i="1" dirty="0" smtClean="0">
                <a:solidFill>
                  <a:schemeClr val="bg1"/>
                </a:solidFill>
                <a:effectLst>
                  <a:outerShdw blurRad="38100" dist="38100" dir="2700000" algn="tl">
                    <a:srgbClr val="000000"/>
                  </a:outerShdw>
                </a:effectLst>
                <a:latin typeface="+mn-lt"/>
              </a:rPr>
              <a:t>del Padre, </a:t>
            </a:r>
          </a:p>
          <a:p>
            <a:pPr fontAlgn="auto">
              <a:spcBef>
                <a:spcPts val="0"/>
              </a:spcBef>
              <a:spcAft>
                <a:spcPts val="0"/>
              </a:spcAft>
              <a:defRPr/>
            </a:pPr>
            <a:r>
              <a:rPr lang="it-IT" sz="4000" b="1" i="1" dirty="0" smtClean="0">
                <a:solidFill>
                  <a:schemeClr val="bg1"/>
                </a:solidFill>
                <a:effectLst>
                  <a:outerShdw blurRad="38100" dist="38100" dir="2700000" algn="tl">
                    <a:srgbClr val="000000"/>
                  </a:outerShdw>
                </a:effectLst>
                <a:latin typeface="+mn-lt"/>
              </a:rPr>
              <a:t>abbi pietà, </a:t>
            </a:r>
          </a:p>
          <a:p>
            <a:pPr fontAlgn="auto">
              <a:spcBef>
                <a:spcPts val="0"/>
              </a:spcBef>
              <a:spcAft>
                <a:spcPts val="0"/>
              </a:spcAft>
              <a:defRPr/>
            </a:pPr>
            <a:r>
              <a:rPr lang="it-IT" sz="4000" b="1" i="1" dirty="0" smtClean="0">
                <a:solidFill>
                  <a:schemeClr val="bg1"/>
                </a:solidFill>
                <a:effectLst>
                  <a:outerShdw blurRad="38100" dist="38100" dir="2700000" algn="tl">
                    <a:srgbClr val="000000"/>
                  </a:outerShdw>
                </a:effectLst>
                <a:latin typeface="+mn-lt"/>
              </a:rPr>
              <a:t>pietà di noi, </a:t>
            </a:r>
          </a:p>
          <a:p>
            <a:pPr fontAlgn="auto">
              <a:spcBef>
                <a:spcPts val="0"/>
              </a:spcBef>
              <a:spcAft>
                <a:spcPts val="0"/>
              </a:spcAft>
              <a:defRPr/>
            </a:pPr>
            <a:r>
              <a:rPr lang="it-IT" sz="4000" b="1" i="1" dirty="0" smtClean="0">
                <a:solidFill>
                  <a:schemeClr val="bg1"/>
                </a:solidFill>
                <a:effectLst>
                  <a:outerShdw blurRad="38100" dist="38100" dir="2700000" algn="tl">
                    <a:srgbClr val="000000"/>
                  </a:outerShdw>
                </a:effectLst>
                <a:latin typeface="+mn-lt"/>
              </a:rPr>
              <a:t>pietà di noi.</a:t>
            </a:r>
            <a:endParaRPr lang="it-IT" sz="4000" b="1" i="1" dirty="0">
              <a:solidFill>
                <a:schemeClr val="bg1"/>
              </a:solidFill>
              <a:effectLst>
                <a:outerShdw blurRad="38100" dist="38100" dir="2700000" algn="tl">
                  <a:srgbClr val="000000"/>
                </a:outerShdw>
              </a:effectLst>
              <a:latin typeface="+mn-lt"/>
            </a:endParaRPr>
          </a:p>
        </p:txBody>
      </p:sp>
      <p:pic>
        <p:nvPicPr>
          <p:cNvPr id="3074" name="Picture 2" descr="C:\Users\Fede\Desktop\cero-201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0768" y="-675456"/>
            <a:ext cx="14487526" cy="9658350"/>
          </a:xfrm>
          <a:prstGeom prst="rect">
            <a:avLst/>
          </a:prstGeom>
          <a:noFill/>
          <a:scene3d>
            <a:camera prst="orthographicFront">
              <a:rot lat="0" lon="0" rev="21540000"/>
            </a:camera>
            <a:lightRig rig="threePt" dir="t">
              <a:rot lat="0" lon="0" rev="0"/>
            </a:lightRig>
          </a:scene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N:\05 Fotografie\Cattedrale\Pasqua\Pasqua 2009\Pasqua 2009 070.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Perché solo tu il Santo, solo il Signore, solo tu l’Altissimo Gesù; con lo Spirito Santo, nella gloria di Dio Padre Onnipotente. Amen.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14313" y="0"/>
            <a:ext cx="8715375" cy="6248400"/>
          </a:xfrm>
          <a:prstGeom prst="rect">
            <a:avLst/>
          </a:prstGeom>
          <a:noFill/>
          <a:ln w="9525">
            <a:noFill/>
            <a:miter lim="800000"/>
            <a:headEnd/>
            <a:tailEnd/>
          </a:ln>
        </p:spPr>
        <p:txBody>
          <a:bodyPr anchor="ctr">
            <a:spAutoFit/>
          </a:bodyPr>
          <a:lstStyle/>
          <a:p>
            <a:pPr algn="just"/>
            <a:r>
              <a:rPr lang="it-IT" sz="4000">
                <a:latin typeface="Calibri" pitchFamily="34" charset="0"/>
                <a:cs typeface="Times New Roman" pitchFamily="18" charset="0"/>
              </a:rPr>
              <a:t>O Dio, che in ogni Pasqua domenicale ci fai vivere le meraviglie della salvezza, fa' che riconosciamo con la grazia dello Spirito il Signore presente nell'assemblea dei fratelli, per rendere testimonianza della sua risurrezione. Per il nostro Signore Gesù Cristo, tuo Figlio, che è Dio, e vive e regna con te, nell'unità dello Spirito Santo, per tutti i secoli dei secoli.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27651" name="Picture 4" descr="N:\05 Fotografie\Cattedrale\Pasqua\Pasqua 2009\Pasqua 2009 068.jpg"/>
          <p:cNvPicPr>
            <a:picLocks noChangeAspect="1" noChangeArrowheads="1"/>
          </p:cNvPicPr>
          <p:nvPr/>
        </p:nvPicPr>
        <p:blipFill>
          <a:blip r:embed="rId2" cstate="email"/>
          <a:srcRect/>
          <a:stretch>
            <a:fillRect/>
          </a:stretch>
        </p:blipFill>
        <p:spPr bwMode="auto">
          <a:xfrm>
            <a:off x="4714875" y="0"/>
            <a:ext cx="4429125" cy="6858000"/>
          </a:xfrm>
          <a:prstGeom prst="rect">
            <a:avLst/>
          </a:prstGeom>
          <a:noFill/>
          <a:ln w="9525">
            <a:noFill/>
            <a:miter lim="800000"/>
            <a:headEnd/>
            <a:tailEnd/>
          </a:ln>
        </p:spPr>
      </p:pic>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796136" y="-426407"/>
            <a:ext cx="2232248" cy="9145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koinexpo.com/binary_files/galleria_fotografia_espositori_2015/cristo_risorto_filip_Moroder_Doss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 y="0"/>
            <a:ext cx="9258752" cy="7292679"/>
          </a:xfrm>
          <a:prstGeom prst="rect">
            <a:avLst/>
          </a:prstGeom>
          <a:noFill/>
          <a:extLst>
            <a:ext uri="{909E8E84-426E-40DD-AFC4-6F175D3DCCD1}">
              <a14:hiddenFill xmlns:a14="http://schemas.microsoft.com/office/drawing/2010/main">
                <a:solidFill>
                  <a:srgbClr val="FFFFFF"/>
                </a:solidFill>
              </a14:hiddenFill>
            </a:ext>
          </a:extLst>
        </p:spPr>
      </p:pic>
      <p:sp>
        <p:nvSpPr>
          <p:cNvPr id="10243" name="WordArt 4"/>
          <p:cNvSpPr>
            <a:spLocks noChangeArrowheads="1" noChangeShapeType="1" noTextEdit="1"/>
          </p:cNvSpPr>
          <p:nvPr/>
        </p:nvSpPr>
        <p:spPr bwMode="auto">
          <a:xfrm>
            <a:off x="428625" y="285750"/>
            <a:ext cx="8215313" cy="6143625"/>
          </a:xfrm>
          <a:prstGeom prst="rect">
            <a:avLst/>
          </a:prstGeom>
        </p:spPr>
        <p:txBody>
          <a:bodyPr wrap="none" fromWordArt="1">
            <a:prstTxWarp prst="textDeflateBottom">
              <a:avLst>
                <a:gd name="adj" fmla="val 76472"/>
              </a:avLst>
            </a:prstTxWarp>
            <a:scene3d>
              <a:camera prst="legacyObliqueTopLeft"/>
              <a:lightRig rig="legacyNormal3" dir="t"/>
            </a:scene3d>
            <a:sp3d extrusionH="430200" prstMaterial="legacyMatte">
              <a:extrusionClr>
                <a:srgbClr val="939676"/>
              </a:extrusionClr>
            </a:sp3d>
          </a:bodyPr>
          <a:lstStyle/>
          <a:p>
            <a:pPr algn="ctr"/>
            <a:r>
              <a:rPr lang="it-IT" sz="3600" kern="10">
                <a:ln w="9525">
                  <a:round/>
                  <a:headEnd/>
                  <a:tailEnd/>
                </a:ln>
                <a:gradFill rotWithShape="1">
                  <a:gsLst>
                    <a:gs pos="0">
                      <a:srgbClr val="FF0000"/>
                    </a:gs>
                    <a:gs pos="100000">
                      <a:srgbClr val="FFCCCC"/>
                    </a:gs>
                  </a:gsLst>
                  <a:lin ang="18900000" scaled="1"/>
                </a:gradFill>
                <a:latin typeface="Impact"/>
              </a:rPr>
              <a:t>E' risorto</a:t>
            </a:r>
          </a:p>
          <a:p>
            <a:pPr algn="ctr"/>
            <a:r>
              <a:rPr lang="it-IT" sz="3600" kern="10">
                <a:ln w="9525">
                  <a:round/>
                  <a:headEnd/>
                  <a:tailEnd/>
                </a:ln>
                <a:gradFill rotWithShape="1">
                  <a:gsLst>
                    <a:gs pos="0">
                      <a:srgbClr val="FF0000"/>
                    </a:gs>
                    <a:gs pos="100000">
                      <a:srgbClr val="FFCCCC"/>
                    </a:gs>
                  </a:gsLst>
                  <a:lin ang="18900000" scaled="1"/>
                </a:gradFill>
                <a:latin typeface="Impact"/>
              </a:rPr>
              <a:t>Cristo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14313" y="0"/>
            <a:ext cx="8715375" cy="3786188"/>
          </a:xfrm>
          <a:prstGeom prst="rect">
            <a:avLst/>
          </a:prstGeom>
          <a:noFill/>
          <a:ln w="9525">
            <a:noFill/>
            <a:miter lim="800000"/>
            <a:headEnd/>
            <a:tailEnd/>
          </a:ln>
        </p:spPr>
        <p:txBody>
          <a:bodyPr anchor="ctr">
            <a:spAutoFit/>
          </a:bodyPr>
          <a:lstStyle/>
          <a:p>
            <a:pPr algn="just"/>
            <a:r>
              <a:rPr lang="it-IT" sz="4000" i="1" dirty="0">
                <a:latin typeface="Calibri" pitchFamily="34" charset="0"/>
                <a:ea typeface="Times New Roman" pitchFamily="18" charset="0"/>
                <a:cs typeface="Arial" charset="0"/>
              </a:rPr>
              <a:t>Dagli Atti degli Apostoli</a:t>
            </a:r>
            <a:endParaRPr lang="it-IT" sz="4000" dirty="0">
              <a:latin typeface="Calibri" pitchFamily="34" charset="0"/>
              <a:ea typeface="Times New Roman" pitchFamily="18" charset="0"/>
              <a:cs typeface="Arial" charset="0"/>
            </a:endParaRPr>
          </a:p>
          <a:p>
            <a:pPr algn="just"/>
            <a:r>
              <a:rPr lang="it-IT" sz="4000" dirty="0">
                <a:latin typeface="Calibri" pitchFamily="34" charset="0"/>
                <a:ea typeface="Times New Roman" pitchFamily="18" charset="0"/>
                <a:cs typeface="Arial" charset="0"/>
              </a:rPr>
              <a:t>La moltitudine di coloro che erano diventati credenti aveva un cuore solo e un’anima sola e nessuno considerava sua proprietà quello che gli apparteneva, ma fra loro tutto era comune.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1"/>
          <p:cNvSpPr>
            <a:spLocks noChangeArrowheads="1"/>
          </p:cNvSpPr>
          <p:nvPr/>
        </p:nvSpPr>
        <p:spPr bwMode="auto">
          <a:xfrm>
            <a:off x="214313" y="0"/>
            <a:ext cx="8572500" cy="2554288"/>
          </a:xfrm>
          <a:prstGeom prst="rect">
            <a:avLst/>
          </a:prstGeom>
          <a:noFill/>
          <a:ln w="9525">
            <a:noFill/>
            <a:miter lim="800000"/>
            <a:headEnd/>
            <a:tailEnd/>
          </a:ln>
        </p:spPr>
        <p:txBody>
          <a:bodyPr>
            <a:spAutoFit/>
          </a:bodyPr>
          <a:lstStyle/>
          <a:p>
            <a:pPr algn="just"/>
            <a:r>
              <a:rPr lang="it-IT" sz="4000" dirty="0">
                <a:solidFill>
                  <a:srgbClr val="000000"/>
                </a:solidFill>
                <a:latin typeface="Calibri" pitchFamily="34" charset="0"/>
                <a:ea typeface="Times New Roman" pitchFamily="18" charset="0"/>
                <a:cs typeface="Arial" charset="0"/>
              </a:rPr>
              <a:t>Con grande forza gli apostoli davano testimonianza della risurrezione del Signore Gesù e tutti godevano di grande favore.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715375" cy="5016500"/>
          </a:xfrm>
          <a:prstGeom prst="rect">
            <a:avLst/>
          </a:prstGeom>
        </p:spPr>
        <p:txBody>
          <a:bodyPr>
            <a:spAutoFit/>
          </a:bodyPr>
          <a:lstStyle/>
          <a:p>
            <a:pPr algn="just">
              <a:defRPr/>
            </a:pPr>
            <a:r>
              <a:rPr lang="it-IT" sz="4000" dirty="0">
                <a:solidFill>
                  <a:srgbClr val="000000"/>
                </a:solidFill>
                <a:latin typeface="Calibri" pitchFamily="34" charset="0"/>
                <a:ea typeface="Times New Roman" pitchFamily="18" charset="0"/>
                <a:cs typeface="Arial" charset="0"/>
              </a:rPr>
              <a:t>Nessuno infatti tra loro era bisognoso, perché quanti possedevano campi o case li vendevano, portavano il ricavato di ciò che era stato venduto e lo deponevano ai piedi degli apostoli; poi veniva distribuito a ciascuno secondo il suo bisogno.</a:t>
            </a:r>
          </a:p>
          <a:p>
            <a:pPr algn="just">
              <a:defRPr/>
            </a:pPr>
            <a:endParaRPr lang="it-IT" sz="4000" dirty="0">
              <a:solidFill>
                <a:srgbClr val="000000"/>
              </a:solidFill>
              <a:latin typeface="Calibri" pitchFamily="34" charset="0"/>
              <a:ea typeface="Times New Roman" pitchFamily="18" charset="0"/>
              <a:cs typeface="Arial" charset="0"/>
            </a:endParaRPr>
          </a:p>
          <a:p>
            <a:pPr algn="just">
              <a:defRPr/>
            </a:pPr>
            <a:r>
              <a:rPr lang="it-IT" sz="4000" dirty="0">
                <a:solidFill>
                  <a:srgbClr val="000000"/>
                </a:solidFill>
                <a:latin typeface="Calibri" pitchFamily="34" charset="0"/>
                <a:ea typeface="Times New Roman" pitchFamily="18" charset="0"/>
                <a:cs typeface="Arial" charset="0"/>
              </a:rPr>
              <a:t>Parola di Dio.     </a:t>
            </a:r>
            <a:r>
              <a:rPr lang="it-IT" sz="40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Arial" charset="0"/>
              </a:rPr>
              <a:t>Rendiamo grazie a Dio.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3076" name="Text Box 4"/>
          <p:cNvSpPr txBox="1">
            <a:spLocks noChangeArrowheads="1"/>
          </p:cNvSpPr>
          <p:nvPr/>
        </p:nvSpPr>
        <p:spPr bwMode="auto">
          <a:xfrm>
            <a:off x="76200" y="76200"/>
            <a:ext cx="8407400" cy="1108075"/>
          </a:xfrm>
          <a:prstGeom prst="rect">
            <a:avLst/>
          </a:prstGeom>
          <a:noFill/>
          <a:ln w="9525">
            <a:noFill/>
            <a:miter lim="800000"/>
            <a:headEnd/>
            <a:tailEnd/>
          </a:ln>
          <a:effectLst>
            <a:outerShdw dist="53882" dir="2700000" algn="ctr" rotWithShape="0">
              <a:srgbClr val="0C14FF"/>
            </a:outerShdw>
          </a:effectLst>
        </p:spPr>
        <p:txBody>
          <a:bodyPr wrap="none">
            <a:spAutoFit/>
          </a:bodyPr>
          <a:lstStyle/>
          <a:p>
            <a:pPr>
              <a:defRPr/>
            </a:pPr>
            <a:r>
              <a:rPr lang="ca-ES" sz="6600" b="1" i="1" dirty="0">
                <a:solidFill>
                  <a:schemeClr val="bg1"/>
                </a:solidFill>
                <a:latin typeface="Comic Sans MS" pitchFamily="66" charset="0"/>
              </a:rPr>
              <a:t>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3077" name="Rectangle 5"/>
          <p:cNvSpPr>
            <a:spLocks noChangeArrowheads="1"/>
          </p:cNvSpPr>
          <p:nvPr/>
        </p:nvSpPr>
        <p:spPr bwMode="auto">
          <a:xfrm>
            <a:off x="381000" y="1676400"/>
            <a:ext cx="6561138" cy="708025"/>
          </a:xfrm>
          <a:prstGeom prst="rect">
            <a:avLst/>
          </a:prstGeom>
          <a:solidFill>
            <a:srgbClr val="FFFFFF">
              <a:alpha val="80000"/>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
        <p:nvSpPr>
          <p:cNvPr id="3078" name="Rectangle 6"/>
          <p:cNvSpPr>
            <a:spLocks noChangeArrowheads="1"/>
          </p:cNvSpPr>
          <p:nvPr/>
        </p:nvSpPr>
        <p:spPr bwMode="auto">
          <a:xfrm>
            <a:off x="0" y="3687763"/>
            <a:ext cx="9144000" cy="3170237"/>
          </a:xfrm>
          <a:prstGeom prst="rect">
            <a:avLst/>
          </a:prstGeom>
          <a:solidFill>
            <a:srgbClr val="FFFFFF">
              <a:alpha val="69804"/>
            </a:srgbClr>
          </a:solidFill>
          <a:ln w="9525">
            <a:noFill/>
            <a:miter lim="800000"/>
            <a:headEnd/>
            <a:tailEnd/>
          </a:ln>
          <a:effectLst>
            <a:softEdge rad="127000"/>
          </a:effectLst>
        </p:spPr>
        <p:txBody>
          <a:bodyPr>
            <a:spAutoFit/>
          </a:bodyPr>
          <a:lstStyle/>
          <a:p>
            <a:pPr>
              <a:defRPr/>
            </a:pPr>
            <a:r>
              <a:rPr lang="ca-ES" sz="1400" b="1" i="1" dirty="0">
                <a:solidFill>
                  <a:srgbClr val="000000"/>
                </a:solidFill>
                <a:latin typeface="Comic Sans MS" pitchFamily="66" charset="0"/>
              </a:rPr>
              <a:t> </a:t>
            </a:r>
            <a:r>
              <a:rPr lang="it-IT" sz="4000" b="1" i="1" dirty="0">
                <a:latin typeface="Comic Sans MS" pitchFamily="66" charset="0"/>
              </a:rPr>
              <a:t>Dica Israele: «Il suo amore è per sempre». Dica la casa di Aronne: «Il suo amore è per sempre». Dicano quelli che temono il Signore: «Il suo amore è per sempre». </a:t>
            </a:r>
            <a:endParaRPr lang="ca-ES" sz="4000" b="1" i="1" dirty="0">
              <a:solidFill>
                <a:srgbClr val="0000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srcRect/>
          <a:stretch>
            <a:fillRect/>
          </a:stretch>
        </p:blipFill>
        <p:spPr bwMode="auto">
          <a:xfrm>
            <a:off x="0" y="-14288"/>
            <a:ext cx="9144000" cy="6886576"/>
          </a:xfrm>
          <a:prstGeom prst="rect">
            <a:avLst/>
          </a:prstGeom>
          <a:noFill/>
          <a:ln w="9525">
            <a:noFill/>
            <a:miter lim="800000"/>
            <a:headEnd/>
            <a:tailEnd/>
          </a:ln>
        </p:spPr>
      </p:pic>
      <p:sp>
        <p:nvSpPr>
          <p:cNvPr id="10244" name="Rectangle 4"/>
          <p:cNvSpPr>
            <a:spLocks noChangeArrowheads="1"/>
          </p:cNvSpPr>
          <p:nvPr/>
        </p:nvSpPr>
        <p:spPr bwMode="auto">
          <a:xfrm>
            <a:off x="214313" y="357188"/>
            <a:ext cx="8929687" cy="4400550"/>
          </a:xfrm>
          <a:prstGeom prst="rect">
            <a:avLst/>
          </a:prstGeom>
          <a:solidFill>
            <a:schemeClr val="accent3">
              <a:alpha val="80000"/>
            </a:schemeClr>
          </a:solidFill>
          <a:ln w="9525">
            <a:noFill/>
            <a:miter lim="800000"/>
            <a:headEnd/>
            <a:tailEnd/>
          </a:ln>
          <a:effectLst/>
        </p:spPr>
        <p:txBody>
          <a:bodyPr>
            <a:spAutoFit/>
          </a:bodyPr>
          <a:lstStyle/>
          <a:p>
            <a:pPr>
              <a:defRPr/>
            </a:pPr>
            <a:r>
              <a:rPr lang="it-IT" sz="4000" b="1" i="1" dirty="0">
                <a:solidFill>
                  <a:srgbClr val="06A12A"/>
                </a:solidFill>
                <a:effectLst>
                  <a:outerShdw blurRad="38100" dist="38100" dir="2700000" algn="tl">
                    <a:srgbClr val="000000"/>
                  </a:outerShdw>
                </a:effectLst>
                <a:latin typeface="Comic Sans MS" pitchFamily="66" charset="0"/>
              </a:rPr>
              <a:t>La destra del Signore si è innalzata, la destra del Signore ha fatto prodezze. Non morirò, ma resterò in vita e annuncerò le opere del Signore. Il Signore mi ha castigato duramente, ma non mi ha consegnato alla morte. </a:t>
            </a:r>
            <a:endParaRPr lang="ca-ES" sz="4000" b="1" i="1" dirty="0">
              <a:solidFill>
                <a:srgbClr val="06A12A"/>
              </a:solidFill>
              <a:effectLst>
                <a:outerShdw blurRad="38100" dist="38100" dir="2700000" algn="tl">
                  <a:srgbClr val="000000"/>
                </a:outerShdw>
              </a:effectLst>
              <a:latin typeface="Comic Sans MS" pitchFamily="66" charset="0"/>
            </a:endParaRPr>
          </a:p>
        </p:txBody>
      </p:sp>
      <p:sp>
        <p:nvSpPr>
          <p:cNvPr id="7" name="Rectangle 5"/>
          <p:cNvSpPr>
            <a:spLocks noChangeArrowheads="1"/>
          </p:cNvSpPr>
          <p:nvPr/>
        </p:nvSpPr>
        <p:spPr bwMode="auto">
          <a:xfrm>
            <a:off x="2582863" y="5643563"/>
            <a:ext cx="6561137" cy="708025"/>
          </a:xfrm>
          <a:prstGeom prst="rect">
            <a:avLst/>
          </a:prstGeom>
          <a:solidFill>
            <a:srgbClr val="FFFFFF">
              <a:alpha val="69804"/>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srcRect/>
          <a:stretch>
            <a:fillRect/>
          </a:stretch>
        </p:blipFill>
        <p:spPr bwMode="auto">
          <a:xfrm>
            <a:off x="0" y="0"/>
            <a:ext cx="9144000" cy="6854825"/>
          </a:xfrm>
          <a:prstGeom prst="rect">
            <a:avLst/>
          </a:prstGeom>
          <a:noFill/>
          <a:ln w="9525">
            <a:noFill/>
            <a:miter lim="800000"/>
            <a:headEnd/>
            <a:tailEnd/>
          </a:ln>
        </p:spPr>
      </p:pic>
      <p:sp>
        <p:nvSpPr>
          <p:cNvPr id="4100" name="Rectangle 4"/>
          <p:cNvSpPr>
            <a:spLocks noChangeArrowheads="1"/>
          </p:cNvSpPr>
          <p:nvPr/>
        </p:nvSpPr>
        <p:spPr bwMode="auto">
          <a:xfrm>
            <a:off x="327025" y="0"/>
            <a:ext cx="8816975" cy="3786188"/>
          </a:xfrm>
          <a:prstGeom prst="rect">
            <a:avLst/>
          </a:prstGeom>
          <a:solidFill>
            <a:srgbClr val="0C14FF">
              <a:alpha val="78038"/>
            </a:srgbClr>
          </a:solidFill>
          <a:ln w="9525">
            <a:noFill/>
            <a:miter lim="800000"/>
            <a:headEnd/>
            <a:tailEnd/>
          </a:ln>
          <a:effectLst>
            <a:softEdge rad="127000"/>
          </a:effectLst>
        </p:spPr>
        <p:txBody>
          <a:bodyPr>
            <a:spAutoFit/>
          </a:bodyPr>
          <a:lstStyle/>
          <a:p>
            <a:pPr>
              <a:defRPr/>
            </a:pPr>
            <a:r>
              <a:rPr lang="it-IT" sz="4000" i="1">
                <a:solidFill>
                  <a:schemeClr val="bg1"/>
                </a:solidFill>
                <a:latin typeface="Comic Sans MS" pitchFamily="66" charset="0"/>
              </a:rPr>
              <a:t>La pietra scartata dai costruttori è divenuta la pietra d’angolo. Questo è stato fatto dal Signore: una meraviglia ai nostri occhi. Questo è il giorno che ha fatto il Signore: rallegriamoci in esso ed esultiamo! </a:t>
            </a:r>
            <a:endParaRPr lang="ca-ES" sz="4000" i="1">
              <a:solidFill>
                <a:schemeClr val="bg1"/>
              </a:solidFill>
              <a:latin typeface="Comic Sans MS" pitchFamily="66" charset="0"/>
            </a:endParaRPr>
          </a:p>
        </p:txBody>
      </p:sp>
      <p:sp>
        <p:nvSpPr>
          <p:cNvPr id="5" name="Rectangle 5"/>
          <p:cNvSpPr>
            <a:spLocks noChangeArrowheads="1"/>
          </p:cNvSpPr>
          <p:nvPr/>
        </p:nvSpPr>
        <p:spPr bwMode="auto">
          <a:xfrm>
            <a:off x="2582863" y="5643563"/>
            <a:ext cx="6561137" cy="708025"/>
          </a:xfrm>
          <a:prstGeom prst="rect">
            <a:avLst/>
          </a:prstGeom>
          <a:solidFill>
            <a:srgbClr val="FFFFFF">
              <a:alpha val="69804"/>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Tapezzeria"/>
          <p:cNvPicPr>
            <a:picLocks noChangeAspect="1" noChangeArrowheads="1"/>
          </p:cNvPicPr>
          <p:nvPr/>
        </p:nvPicPr>
        <p:blipFill>
          <a:blip r:embed="rId2"/>
          <a:srcRect/>
          <a:stretch>
            <a:fillRect/>
          </a:stretch>
        </p:blipFill>
        <p:spPr bwMode="auto">
          <a:xfrm>
            <a:off x="0" y="-41275"/>
            <a:ext cx="3214678" cy="6899275"/>
          </a:xfrm>
          <a:prstGeom prst="rect">
            <a:avLst/>
          </a:prstGeom>
          <a:noFill/>
          <a:ln w="9525">
            <a:noFill/>
            <a:miter lim="800000"/>
            <a:headEnd/>
            <a:tailEnd/>
          </a:ln>
        </p:spPr>
      </p:pic>
      <p:sp>
        <p:nvSpPr>
          <p:cNvPr id="2" name="Rettangolo 1"/>
          <p:cNvSpPr/>
          <p:nvPr/>
        </p:nvSpPr>
        <p:spPr>
          <a:xfrm>
            <a:off x="3214688" y="2143125"/>
            <a:ext cx="5929312" cy="4400550"/>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Alla vittima pasquale,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s'innalzi oggi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sacrificio di lode.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L'agnello ha redento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suo gregge,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l'Innocente ha riconciliato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noi peccatori col Padre.</a:t>
            </a:r>
          </a:p>
        </p:txBody>
      </p:sp>
      <p:sp>
        <p:nvSpPr>
          <p:cNvPr id="4" name="Rettangolo 3"/>
          <p:cNvSpPr/>
          <p:nvPr/>
        </p:nvSpPr>
        <p:spPr>
          <a:xfrm>
            <a:off x="4857752" y="785794"/>
            <a:ext cx="3095719" cy="923330"/>
          </a:xfrm>
          <a:prstGeom prst="rect">
            <a:avLst/>
          </a:prstGeom>
          <a:solidFill>
            <a:srgbClr val="FFBF0F"/>
          </a:solidFill>
          <a:effectLst>
            <a:innerShdw blurRad="63500" dist="50800" dir="2700000">
              <a:prstClr val="black">
                <a:alpha val="50000"/>
              </a:prstClr>
            </a:innerShdw>
          </a:effec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54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Sequenza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43313" y="1285875"/>
            <a:ext cx="5500687" cy="3786188"/>
          </a:xfrm>
          <a:prstGeom prst="rect">
            <a:avLst/>
          </a:prstGeom>
          <a:no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Morte e Vita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si sono affrontate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in un prodigioso duello.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Signore della vita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era morto;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ma ora, vivo, trionfa.</a:t>
            </a:r>
            <a:endParaRPr lang="it-IT" dirty="0"/>
          </a:p>
        </p:txBody>
      </p:sp>
      <p:pic>
        <p:nvPicPr>
          <p:cNvPr id="35843" name="Picture 6" descr="Tapezzeria"/>
          <p:cNvPicPr>
            <a:picLocks noChangeAspect="1" noChangeArrowheads="1"/>
          </p:cNvPicPr>
          <p:nvPr/>
        </p:nvPicPr>
        <p:blipFill>
          <a:blip r:embed="rId2" cstate="email">
            <a:extLst>
              <a:ext uri="{28A0092B-C50C-407E-A947-70E740481C1C}">
                <a14:useLocalDpi xmlns:a14="http://schemas.microsoft.com/office/drawing/2010/main"/>
              </a:ext>
            </a:extLst>
          </a:blip>
          <a:srcRect l="28494" t="16438" r="19725" b="16438"/>
          <a:stretch>
            <a:fillRect/>
          </a:stretch>
        </p:blipFill>
        <p:spPr bwMode="auto">
          <a:xfrm>
            <a:off x="428625" y="71438"/>
            <a:ext cx="2857500" cy="6667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2" name="Rettangolo 1"/>
          <p:cNvSpPr/>
          <p:nvPr/>
        </p:nvSpPr>
        <p:spPr>
          <a:xfrm>
            <a:off x="1857375" y="5534025"/>
            <a:ext cx="5715000" cy="1323975"/>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«Raccontaci, Maria:</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che hai visto sulla via?».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3" name="Rettangolo 2"/>
          <p:cNvSpPr/>
          <p:nvPr/>
        </p:nvSpPr>
        <p:spPr>
          <a:xfrm>
            <a:off x="1143000" y="5534025"/>
            <a:ext cx="6858000" cy="1323975"/>
          </a:xfrm>
          <a:prstGeom prst="rect">
            <a:avLst/>
          </a:prstGeom>
        </p:spPr>
        <p:txBody>
          <a:bodyPr>
            <a:spAutoFit/>
          </a:bodyPr>
          <a:lstStyle/>
          <a:p>
            <a:pPr>
              <a:defRPr/>
            </a:pPr>
            <a:r>
              <a:rPr lang="it-IT" sz="4000" dirty="0">
                <a:effectLst>
                  <a:outerShdw blurRad="38100" dist="38100" dir="2700000" algn="tl">
                    <a:srgbClr val="000000">
                      <a:alpha val="43137"/>
                    </a:srgbClr>
                  </a:outerShdw>
                </a:effectLst>
                <a:latin typeface="Tahoma" pitchFamily="34" charset="0"/>
                <a:cs typeface="Tahoma" pitchFamily="34" charset="0"/>
              </a:rPr>
              <a:t>«La tomba del Cristo vivente,</a:t>
            </a:r>
          </a:p>
          <a:p>
            <a:pPr>
              <a:defRPr/>
            </a:pPr>
            <a:r>
              <a:rPr lang="it-IT" sz="4000" dirty="0">
                <a:effectLst>
                  <a:outerShdw blurRad="38100" dist="38100" dir="2700000" algn="tl">
                    <a:srgbClr val="000000">
                      <a:alpha val="43137"/>
                    </a:srgbClr>
                  </a:outerShdw>
                </a:effectLst>
                <a:latin typeface="Tahoma" pitchFamily="34" charset="0"/>
                <a:cs typeface="Tahoma" pitchFamily="34" charset="0"/>
              </a:rPr>
              <a:t>la gloria del Cristo risorto,</a:t>
            </a:r>
            <a:endParaRPr lang="it-IT" sz="40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aiborg.net/prophecy/images/jesus-christ-superstar-last.jpg"/>
          <p:cNvPicPr>
            <a:picLocks noChangeAspect="1" noChangeArrowheads="1"/>
          </p:cNvPicPr>
          <p:nvPr/>
        </p:nvPicPr>
        <p:blipFill>
          <a:blip r:embed="rId2"/>
          <a:srcRect/>
          <a:stretch>
            <a:fillRect/>
          </a:stretch>
        </p:blipFill>
        <p:spPr bwMode="auto">
          <a:xfrm>
            <a:off x="0" y="0"/>
            <a:ext cx="9204325" cy="6858000"/>
          </a:xfrm>
          <a:prstGeom prst="rect">
            <a:avLst/>
          </a:prstGeom>
          <a:noFill/>
          <a:ln w="9525">
            <a:noFill/>
            <a:miter lim="800000"/>
            <a:headEnd/>
            <a:tailEnd/>
          </a:ln>
        </p:spPr>
      </p:pic>
      <p:sp>
        <p:nvSpPr>
          <p:cNvPr id="2" name="Rettangolo 1"/>
          <p:cNvSpPr/>
          <p:nvPr/>
        </p:nvSpPr>
        <p:spPr>
          <a:xfrm>
            <a:off x="428625" y="357188"/>
            <a:ext cx="8215313" cy="2308225"/>
          </a:xfrm>
          <a:prstGeom prst="rect">
            <a:avLst/>
          </a:prstGeom>
        </p:spPr>
        <p:txBody>
          <a:bodyPr>
            <a:spAutoFit/>
          </a:bodyPr>
          <a:lstStyle/>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È un'alba nuova, </a:t>
            </a:r>
          </a:p>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risorto è Gesù:</a:t>
            </a:r>
          </a:p>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la gioia esplode tra noi;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4" name="Rettangolo 3"/>
          <p:cNvSpPr/>
          <p:nvPr/>
        </p:nvSpPr>
        <p:spPr>
          <a:xfrm>
            <a:off x="1214438" y="5534025"/>
            <a:ext cx="6786562" cy="1323975"/>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e gli angeli suoi testimoni,</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sudario e le sue vesti.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3" name="Rettangolo 2"/>
          <p:cNvSpPr/>
          <p:nvPr/>
        </p:nvSpPr>
        <p:spPr>
          <a:xfrm>
            <a:off x="1000125" y="4919663"/>
            <a:ext cx="7072313" cy="1938337"/>
          </a:xfrm>
          <a:prstGeom prst="rect">
            <a:avLst/>
          </a:prstGeom>
          <a:solidFill>
            <a:srgbClr val="FFFFFF"/>
          </a:solid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Cristo, mia speranza, è risorto;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e </a:t>
            </a:r>
            <a:r>
              <a:rPr lang="it-IT" sz="4000" dirty="0" smtClean="0">
                <a:solidFill>
                  <a:srgbClr val="000000"/>
                </a:solidFill>
                <a:effectLst>
                  <a:outerShdw blurRad="38100" dist="38100" dir="2700000" algn="tl">
                    <a:srgbClr val="000000">
                      <a:alpha val="43137"/>
                    </a:srgbClr>
                  </a:outerShdw>
                </a:effectLst>
                <a:latin typeface="Tahoma" pitchFamily="34" charset="0"/>
                <a:cs typeface="Tahoma" pitchFamily="34" charset="0"/>
              </a:rPr>
              <a:t>precede i suoi in </a:t>
            </a: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Galilea».</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Sì, ne siamo certi: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2" name="CasellaDiTesto 1"/>
          <p:cNvSpPr txBox="1"/>
          <p:nvPr/>
        </p:nvSpPr>
        <p:spPr>
          <a:xfrm>
            <a:off x="1143000" y="4919663"/>
            <a:ext cx="6858000" cy="1938337"/>
          </a:xfrm>
          <a:prstGeom prst="rect">
            <a:avLst/>
          </a:prstGeom>
          <a:solidFill>
            <a:srgbClr val="FFFFFF"/>
          </a:solidFill>
        </p:spPr>
        <p:txBody>
          <a:bodyPr>
            <a:spAutoFit/>
          </a:bodyPr>
          <a:lstStyle/>
          <a:p>
            <a:pPr algn="ctr">
              <a:defRPr/>
            </a:pPr>
            <a:r>
              <a:rPr lang="it-IT" sz="4000" dirty="0">
                <a:effectLst>
                  <a:outerShdw blurRad="38100" dist="38100" dir="2700000" algn="tl">
                    <a:srgbClr val="000000">
                      <a:alpha val="43137"/>
                    </a:srgbClr>
                  </a:outerShdw>
                </a:effectLst>
                <a:latin typeface="Tahoma" pitchFamily="34" charset="0"/>
                <a:cs typeface="Tahoma" pitchFamily="34" charset="0"/>
              </a:rPr>
              <a:t>Cristo è davvero risorto.</a:t>
            </a:r>
          </a:p>
          <a:p>
            <a:pPr algn="ctr">
              <a:defRPr/>
            </a:pPr>
            <a:r>
              <a:rPr lang="it-IT" sz="4000" dirty="0">
                <a:effectLst>
                  <a:outerShdw blurRad="38100" dist="38100" dir="2700000" algn="tl">
                    <a:srgbClr val="000000">
                      <a:alpha val="43137"/>
                    </a:srgbClr>
                  </a:outerShdw>
                </a:effectLst>
                <a:latin typeface="Tahoma" pitchFamily="34" charset="0"/>
                <a:cs typeface="Tahoma" pitchFamily="34" charset="0"/>
              </a:rPr>
              <a:t>Tu, Re vittorioso,</a:t>
            </a:r>
          </a:p>
          <a:p>
            <a:pPr algn="ctr">
              <a:defRPr/>
            </a:pPr>
            <a:r>
              <a:rPr lang="it-IT" sz="4000" dirty="0">
                <a:effectLst>
                  <a:outerShdw blurRad="38100" dist="38100" dir="2700000" algn="tl">
                    <a:srgbClr val="000000">
                      <a:alpha val="43137"/>
                    </a:srgbClr>
                  </a:outerShdw>
                </a:effectLst>
                <a:latin typeface="Tahoma" pitchFamily="34" charset="0"/>
                <a:cs typeface="Tahoma" pitchFamily="34" charset="0"/>
              </a:rPr>
              <a:t>portaci la tua salvezza.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54274" name="Immagine 3" descr="beato%20angelico%20auferstehung.jpg"/>
          <p:cNvPicPr>
            <a:picLocks noChangeAspect="1"/>
          </p:cNvPicPr>
          <p:nvPr/>
        </p:nvPicPr>
        <p:blipFill>
          <a:blip r:embed="rId2"/>
          <a:srcRect/>
          <a:stretch>
            <a:fillRect/>
          </a:stretch>
        </p:blipFill>
        <p:spPr bwMode="auto">
          <a:xfrm>
            <a:off x="0" y="0"/>
            <a:ext cx="4643438" cy="6858000"/>
          </a:xfrm>
          <a:prstGeom prst="rect">
            <a:avLst/>
          </a:prstGeom>
          <a:noFill/>
          <a:ln w="9525">
            <a:noFill/>
            <a:miter lim="800000"/>
            <a:headEnd/>
            <a:tailEnd/>
          </a:ln>
        </p:spPr>
      </p:pic>
      <p:sp>
        <p:nvSpPr>
          <p:cNvPr id="4" name="WordArt 4"/>
          <p:cNvSpPr>
            <a:spLocks noChangeArrowheads="1" noChangeShapeType="1" noTextEdit="1"/>
          </p:cNvSpPr>
          <p:nvPr/>
        </p:nvSpPr>
        <p:spPr bwMode="auto">
          <a:xfrm>
            <a:off x="4643438" y="214313"/>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eaLnBrk="1" hangingPunct="1"/>
            <a:r>
              <a:rPr lang="it-IT" sz="3600" kern="10">
                <a:ln w="9525">
                  <a:round/>
                  <a:headEnd/>
                  <a:tailEnd/>
                </a:ln>
                <a:gradFill rotWithShape="1">
                  <a:gsLst>
                    <a:gs pos="0">
                      <a:srgbClr val="FFE701"/>
                    </a:gs>
                    <a:gs pos="100000">
                      <a:srgbClr val="FE3E02"/>
                    </a:gs>
                  </a:gsLst>
                  <a:lin ang="5400000" scaled="1"/>
                </a:gradFill>
                <a:latin typeface="Impact"/>
                <a:cs typeface="Arial" charset="0"/>
              </a:rPr>
              <a:t>Alleluia</a:t>
            </a:r>
          </a:p>
        </p:txBody>
      </p:sp>
      <p:sp>
        <p:nvSpPr>
          <p:cNvPr id="5123" name="CasellaDiTesto 1"/>
          <p:cNvSpPr txBox="1">
            <a:spLocks noChangeArrowheads="1"/>
          </p:cNvSpPr>
          <p:nvPr/>
        </p:nvSpPr>
        <p:spPr bwMode="auto">
          <a:xfrm>
            <a:off x="4643438" y="2857500"/>
            <a:ext cx="4500562" cy="3786188"/>
          </a:xfrm>
          <a:prstGeom prst="rect">
            <a:avLst/>
          </a:prstGeom>
          <a:noFill/>
          <a:ln w="9525">
            <a:noFill/>
            <a:miter lim="800000"/>
            <a:headEnd/>
            <a:tailEnd/>
          </a:ln>
        </p:spPr>
        <p:txBody>
          <a:bodyPr>
            <a:spAutoFit/>
          </a:bodyPr>
          <a:lstStyle/>
          <a:p>
            <a:r>
              <a:rPr lang="it-IT" sz="4000" b="1">
                <a:solidFill>
                  <a:srgbClr val="000000"/>
                </a:solidFill>
                <a:latin typeface="Tahoma" pitchFamily="34" charset="0"/>
                <a:cs typeface="Tahoma" pitchFamily="34" charset="0"/>
              </a:rPr>
              <a:t>Alleluia, alleluia</a:t>
            </a:r>
          </a:p>
          <a:p>
            <a:r>
              <a:rPr lang="it-IT" sz="4000" b="1">
                <a:solidFill>
                  <a:srgbClr val="000000"/>
                </a:solidFill>
                <a:latin typeface="Tahoma" pitchFamily="34" charset="0"/>
                <a:cs typeface="Tahoma" pitchFamily="34" charset="0"/>
              </a:rPr>
              <a:t>a colui che risuscitò. </a:t>
            </a:r>
          </a:p>
          <a:p>
            <a:r>
              <a:rPr lang="it-IT" sz="4000" b="1">
                <a:solidFill>
                  <a:srgbClr val="000000"/>
                </a:solidFill>
                <a:latin typeface="Tahoma" pitchFamily="34" charset="0"/>
                <a:cs typeface="Tahoma" pitchFamily="34" charset="0"/>
              </a:rPr>
              <a:t>Alleluia, alleluia,</a:t>
            </a:r>
          </a:p>
          <a:p>
            <a:r>
              <a:rPr lang="it-IT" sz="4000" b="1">
                <a:solidFill>
                  <a:srgbClr val="000000"/>
                </a:solidFill>
                <a:latin typeface="Tahoma" pitchFamily="34" charset="0"/>
                <a:cs typeface="Tahoma" pitchFamily="34" charset="0"/>
              </a:rPr>
              <a:t>Gloria al nome </a:t>
            </a:r>
          </a:p>
          <a:p>
            <a:r>
              <a:rPr lang="it-IT" sz="4000" b="1">
                <a:solidFill>
                  <a:srgbClr val="000000"/>
                </a:solidFill>
                <a:latin typeface="Tahoma" pitchFamily="34" charset="0"/>
                <a:cs typeface="Tahoma" pitchFamily="34" charset="0"/>
              </a:rPr>
              <a:t>di Gesù.</a:t>
            </a:r>
            <a:endParaRPr lang="it-IT" sz="400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354491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5123"/>
                                        </p:tgtEl>
                                        <p:attrNameLst>
                                          <p:attrName>style.visibility</p:attrName>
                                        </p:attrNameLst>
                                      </p:cBhvr>
                                      <p:to>
                                        <p:strVal val="visible"/>
                                      </p:to>
                                    </p:set>
                                    <p:animScale>
                                      <p:cBhvr>
                                        <p:cTn id="12" dur="1000" decel="50000" fill="hold">
                                          <p:stCondLst>
                                            <p:cond delay="0"/>
                                          </p:stCondLst>
                                        </p:cTn>
                                        <p:tgtEl>
                                          <p:spTgt spid="5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123"/>
                                        </p:tgtEl>
                                        <p:attrNameLst>
                                          <p:attrName>ppt_x</p:attrName>
                                          <p:attrName>ppt_y</p:attrName>
                                        </p:attrNameLst>
                                      </p:cBhvr>
                                    </p:animMotion>
                                    <p:animEffect transition="in" filter="fade">
                                      <p:cBhvr>
                                        <p:cTn id="14"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1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6268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268412" y="3789040"/>
            <a:ext cx="6607175" cy="2554287"/>
          </a:xfrm>
          <a:prstGeom prst="rect">
            <a:avLst/>
          </a:prstGeom>
          <a:solidFill>
            <a:srgbClr val="06A12A">
              <a:alpha val="50000"/>
            </a:srgbClr>
          </a:solidFill>
          <a:ln w="9525">
            <a:noFill/>
            <a:miter lim="800000"/>
            <a:headEnd/>
            <a:tailEnd/>
          </a:ln>
          <a:effectLst/>
        </p:spPr>
        <p:txBody>
          <a:bodyPr>
            <a:spAutoFit/>
          </a:bodyPr>
          <a:lstStyle/>
          <a:p>
            <a:pPr>
              <a:defRPr/>
            </a:pPr>
            <a:r>
              <a:rPr lang="it-IT" sz="4000" b="1" i="1" dirty="0">
                <a:solidFill>
                  <a:srgbClr val="FFFFFF"/>
                </a:solidFill>
                <a:effectLst>
                  <a:outerShdw blurRad="38100" dist="38100" dir="2700000" algn="tl">
                    <a:srgbClr val="000000"/>
                  </a:outerShdw>
                </a:effectLst>
                <a:latin typeface="Comic Sans MS" pitchFamily="66" charset="0"/>
              </a:rPr>
              <a:t>Perché mi hai veduto, Tommaso, tu hai creduto; beati quelli che non hanno visto e hanno creduto!</a:t>
            </a:r>
            <a:endParaRPr lang="ca-ES" sz="4000" b="1" i="1" dirty="0">
              <a:solidFill>
                <a:srgbClr val="000000"/>
              </a:solidFill>
              <a:latin typeface="Comic Sans MS" pitchFamily="66" charset="0"/>
            </a:endParaRPr>
          </a:p>
        </p:txBody>
      </p:sp>
    </p:spTree>
    <p:extLst>
      <p:ext uri="{BB962C8B-B14F-4D97-AF65-F5344CB8AC3E}">
        <p14:creationId xmlns:p14="http://schemas.microsoft.com/office/powerpoint/2010/main" val="1238812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122" name="Immagine 3" descr="beato%20angelico%20auferstehung.jpg"/>
          <p:cNvPicPr>
            <a:picLocks noChangeAspect="1"/>
          </p:cNvPicPr>
          <p:nvPr/>
        </p:nvPicPr>
        <p:blipFill>
          <a:blip r:embed="rId2"/>
          <a:srcRect/>
          <a:stretch>
            <a:fillRect/>
          </a:stretch>
        </p:blipFill>
        <p:spPr bwMode="auto">
          <a:xfrm>
            <a:off x="0" y="0"/>
            <a:ext cx="5954713" cy="6858000"/>
          </a:xfrm>
          <a:prstGeom prst="rect">
            <a:avLst/>
          </a:prstGeom>
          <a:noFill/>
          <a:ln w="9525">
            <a:noFill/>
            <a:miter lim="800000"/>
            <a:headEnd/>
            <a:tailEnd/>
          </a:ln>
        </p:spPr>
      </p:pic>
      <p:sp>
        <p:nvSpPr>
          <p:cNvPr id="5123" name="CasellaDiTesto 1"/>
          <p:cNvSpPr txBox="1">
            <a:spLocks noChangeArrowheads="1"/>
          </p:cNvSpPr>
          <p:nvPr/>
        </p:nvSpPr>
        <p:spPr bwMode="auto">
          <a:xfrm>
            <a:off x="6072188" y="428625"/>
            <a:ext cx="3071812" cy="5632450"/>
          </a:xfrm>
          <a:prstGeom prst="rect">
            <a:avLst/>
          </a:prstGeom>
          <a:noFill/>
          <a:ln w="9525">
            <a:noFill/>
            <a:miter lim="800000"/>
            <a:headEnd/>
            <a:tailEnd/>
          </a:ln>
        </p:spPr>
        <p:txBody>
          <a:bodyPr>
            <a:spAutoFit/>
          </a:bodyPr>
          <a:lstStyle/>
          <a:p>
            <a:r>
              <a:rPr lang="it-IT" sz="4000" b="1">
                <a:solidFill>
                  <a:srgbClr val="000000"/>
                </a:solidFill>
                <a:latin typeface="Tahoma" pitchFamily="34" charset="0"/>
                <a:cs typeface="Tahoma" pitchFamily="34" charset="0"/>
              </a:rPr>
              <a:t>Alleluia,</a:t>
            </a:r>
          </a:p>
          <a:p>
            <a:r>
              <a:rPr lang="it-IT" sz="4000" b="1">
                <a:solidFill>
                  <a:srgbClr val="000000"/>
                </a:solidFill>
                <a:latin typeface="Tahoma" pitchFamily="34" charset="0"/>
                <a:cs typeface="Tahoma" pitchFamily="34" charset="0"/>
              </a:rPr>
              <a:t>alleluia</a:t>
            </a:r>
          </a:p>
          <a:p>
            <a:r>
              <a:rPr lang="it-IT" sz="4000" b="1">
                <a:solidFill>
                  <a:srgbClr val="000000"/>
                </a:solidFill>
                <a:latin typeface="Tahoma" pitchFamily="34" charset="0"/>
                <a:cs typeface="Tahoma" pitchFamily="34" charset="0"/>
              </a:rPr>
              <a:t>a colui che </a:t>
            </a:r>
          </a:p>
          <a:p>
            <a:r>
              <a:rPr lang="it-IT" sz="4000" b="1">
                <a:solidFill>
                  <a:srgbClr val="000000"/>
                </a:solidFill>
                <a:latin typeface="Tahoma" pitchFamily="34" charset="0"/>
                <a:cs typeface="Tahoma" pitchFamily="34" charset="0"/>
              </a:rPr>
              <a:t>risuscitò. </a:t>
            </a:r>
          </a:p>
          <a:p>
            <a:r>
              <a:rPr lang="it-IT" sz="4000" b="1">
                <a:solidFill>
                  <a:srgbClr val="000000"/>
                </a:solidFill>
                <a:latin typeface="Tahoma" pitchFamily="34" charset="0"/>
                <a:cs typeface="Tahoma" pitchFamily="34" charset="0"/>
              </a:rPr>
              <a:t>Alleluia, </a:t>
            </a:r>
          </a:p>
          <a:p>
            <a:r>
              <a:rPr lang="it-IT" sz="4000" b="1">
                <a:solidFill>
                  <a:srgbClr val="000000"/>
                </a:solidFill>
                <a:latin typeface="Tahoma" pitchFamily="34" charset="0"/>
                <a:cs typeface="Tahoma" pitchFamily="34" charset="0"/>
              </a:rPr>
              <a:t>alleluia,</a:t>
            </a:r>
          </a:p>
          <a:p>
            <a:r>
              <a:rPr lang="it-IT" sz="4000" b="1">
                <a:solidFill>
                  <a:srgbClr val="000000"/>
                </a:solidFill>
                <a:latin typeface="Tahoma" pitchFamily="34" charset="0"/>
                <a:cs typeface="Tahoma" pitchFamily="34" charset="0"/>
              </a:rPr>
              <a:t>gloria </a:t>
            </a:r>
          </a:p>
          <a:p>
            <a:r>
              <a:rPr lang="it-IT" sz="4000" b="1">
                <a:solidFill>
                  <a:srgbClr val="000000"/>
                </a:solidFill>
                <a:latin typeface="Tahoma" pitchFamily="34" charset="0"/>
                <a:cs typeface="Tahoma" pitchFamily="34" charset="0"/>
              </a:rPr>
              <a:t>al nome </a:t>
            </a:r>
          </a:p>
          <a:p>
            <a:r>
              <a:rPr lang="it-IT" sz="4000" b="1">
                <a:solidFill>
                  <a:srgbClr val="000000"/>
                </a:solidFill>
                <a:latin typeface="Tahoma" pitchFamily="34" charset="0"/>
                <a:cs typeface="Tahoma" pitchFamily="34" charset="0"/>
              </a:rPr>
              <a:t>di Gesù.</a:t>
            </a:r>
            <a:endParaRPr lang="it-IT" sz="4000">
              <a:solidFill>
                <a:srgbClr val="000000"/>
              </a:solidFill>
              <a:latin typeface="Tahoma" pitchFamily="34" charset="0"/>
              <a:cs typeface="Tahoma" pitchFamily="34" charset="0"/>
            </a:endParaRPr>
          </a:p>
        </p:txBody>
      </p:sp>
    </p:spTree>
    <p:extLst>
      <p:ext uri="{BB962C8B-B14F-4D97-AF65-F5344CB8AC3E}">
        <p14:creationId xmlns:p14="http://schemas.microsoft.com/office/powerpoint/2010/main" val="355473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5123"/>
                                        </p:tgtEl>
                                        <p:attrNameLst>
                                          <p:attrName>style.visibility</p:attrName>
                                        </p:attrNameLst>
                                      </p:cBhvr>
                                      <p:to>
                                        <p:strVal val="visible"/>
                                      </p:to>
                                    </p:set>
                                    <p:animScale>
                                      <p:cBhvr>
                                        <p:cTn id="11" dur="1000" decel="50000" fill="hold">
                                          <p:stCondLst>
                                            <p:cond delay="0"/>
                                          </p:stCondLst>
                                        </p:cTn>
                                        <p:tgtEl>
                                          <p:spTgt spid="5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5123"/>
                                        </p:tgtEl>
                                        <p:attrNameLst>
                                          <p:attrName>ppt_x</p:attrName>
                                          <p:attrName>ppt_y</p:attrName>
                                        </p:attrNameLst>
                                      </p:cBhvr>
                                    </p:animMotion>
                                    <p:animEffect transition="in" filter="fade">
                                      <p:cBhvr>
                                        <p:cTn id="13"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a:t>
            </a:r>
          </a:p>
          <a:p>
            <a:r>
              <a:rPr lang="it-IT" sz="4000">
                <a:solidFill>
                  <a:srgbClr val="000000"/>
                </a:solidFill>
                <a:latin typeface="Calibri" pitchFamily="34" charset="0"/>
              </a:rPr>
              <a:t>secondo Giovanni.</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43011" name="Picture 4" descr="C:\Users\Fede\Desktop\22100AA.JPG"/>
          <p:cNvPicPr>
            <a:picLocks noChangeAspect="1" noChangeArrowheads="1"/>
          </p:cNvPicPr>
          <p:nvPr/>
        </p:nvPicPr>
        <p:blipFill>
          <a:blip r:embed="rId2"/>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642938" y="0"/>
            <a:ext cx="7572375"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La sera di quel giorno,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il primo della settimana,</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000125" y="285750"/>
            <a:ext cx="7143750" cy="708025"/>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mentre erano chiuse le porte</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del luogo dove si trovavano i discepoli per timore dei Giudei,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licca per immagine full size"/>
          <p:cNvPicPr>
            <a:picLocks noChangeAspect="1" noChangeArrowheads="1"/>
          </p:cNvPicPr>
          <p:nvPr/>
        </p:nvPicPr>
        <p:blipFill>
          <a:blip r:embed="rId2"/>
          <a:srcRect/>
          <a:stretch>
            <a:fillRect/>
          </a:stretch>
        </p:blipFill>
        <p:spPr bwMode="auto">
          <a:xfrm>
            <a:off x="0" y="0"/>
            <a:ext cx="4818063" cy="6858000"/>
          </a:xfrm>
          <a:prstGeom prst="rect">
            <a:avLst/>
          </a:prstGeom>
          <a:noFill/>
          <a:ln w="9525">
            <a:noFill/>
            <a:miter lim="800000"/>
            <a:headEnd/>
            <a:tailEnd/>
          </a:ln>
        </p:spPr>
      </p:pic>
      <p:sp>
        <p:nvSpPr>
          <p:cNvPr id="2" name="Rettangolo 1"/>
          <p:cNvSpPr/>
          <p:nvPr/>
        </p:nvSpPr>
        <p:spPr>
          <a:xfrm>
            <a:off x="5000625" y="1285875"/>
            <a:ext cx="3786188" cy="3786188"/>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Chiesa canta: </a:t>
            </a:r>
          </a:p>
          <a:p>
            <a:pPr fontAlgn="auto">
              <a:spcBef>
                <a:spcPts val="0"/>
              </a:spcBef>
              <a:spcAft>
                <a:spcPts val="0"/>
              </a:spcAft>
              <a:defRPr/>
            </a:pPr>
            <a:r>
              <a:rPr lang="it-IT" sz="4800" b="1" dirty="0" smtClean="0">
                <a:solidFill>
                  <a:srgbClr val="FF0000"/>
                </a:solidFill>
                <a:effectLst>
                  <a:outerShdw blurRad="38100" dist="38100" dir="2700000" algn="tl">
                    <a:srgbClr val="000000">
                      <a:alpha val="43137"/>
                    </a:srgbClr>
                  </a:outerShdw>
                </a:effectLst>
                <a:latin typeface="+mn-lt"/>
              </a:rPr>
              <a:t>alleluia</a:t>
            </a:r>
            <a:r>
              <a:rPr lang="it-IT" sz="4800" b="1" dirty="0">
                <a:solidFill>
                  <a:srgbClr val="FF0000"/>
                </a:solidFill>
                <a:effectLst>
                  <a:outerShdw blurRad="38100" dist="38100" dir="2700000" algn="tl">
                    <a:srgbClr val="000000">
                      <a:alpha val="43137"/>
                    </a:srgbClr>
                  </a:outerShdw>
                </a:effectLst>
                <a:latin typeface="+mn-lt"/>
              </a:rPr>
              <a:t>,</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Cristo Risorto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novità.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venne Gesù,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stette in mezzo e disse a loro: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714625" y="357188"/>
            <a:ext cx="3300413" cy="708025"/>
          </a:xfrm>
          <a:prstGeom prst="rect">
            <a:avLst/>
          </a:prstGeom>
        </p:spPr>
        <p:txBody>
          <a:bodyPr wrap="none">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“Pace a voi!”.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Detto questo,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mostrò loro le mani e il fianco.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928813" y="0"/>
            <a:ext cx="5072062"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E i discepoli gioirono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al vedere il Signore.</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500188" y="0"/>
            <a:ext cx="600075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Gesù disse loro di nuovo: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“Pace a voi!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928688" y="0"/>
            <a:ext cx="7215187"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Come il Padre ha mandato me,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anche io mando voi”. </a:t>
            </a:r>
          </a:p>
        </p:txBody>
      </p:sp>
      <p:pic>
        <p:nvPicPr>
          <p:cNvPr id="52227"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email"/>
          <a:srcRect/>
          <a:stretch>
            <a:fillRect/>
          </a:stretch>
        </p:blipFill>
        <p:spPr bwMode="auto">
          <a:xfrm>
            <a:off x="1071563" y="1371600"/>
            <a:ext cx="6858000" cy="5486400"/>
          </a:xfrm>
          <a:prstGeom prst="rect">
            <a:avLst/>
          </a:prstGeom>
          <a:noFill/>
          <a:ln w="9525">
            <a:noFill/>
            <a:miter lim="800000"/>
            <a:headEnd/>
            <a:tailEnd/>
          </a:ln>
        </p:spPr>
      </p:pic>
      <p:sp>
        <p:nvSpPr>
          <p:cNvPr id="2" name="Rettangolo 1"/>
          <p:cNvSpPr/>
          <p:nvPr/>
        </p:nvSpPr>
        <p:spPr>
          <a:xfrm>
            <a:off x="1571625" y="0"/>
            <a:ext cx="5929313"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Detto questo,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Soffiò e disse loro: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14282" y="71414"/>
            <a:ext cx="8643998" cy="3170099"/>
          </a:xfrm>
          <a:prstGeom prst="rect">
            <a:avLst/>
          </a:prstGeom>
          <a:solidFill>
            <a:srgbClr val="FFFFFF"/>
          </a:solidFill>
        </p:spPr>
        <p:txBody>
          <a:bodyPr wrap="square">
            <a:spAutoFit/>
          </a:bodyPr>
          <a:lstStyle/>
          <a:p>
            <a:pPr algn="just">
              <a:defRPr/>
            </a:pPr>
            <a:r>
              <a:rPr lang="it-IT" sz="4000" dirty="0">
                <a:solidFill>
                  <a:srgbClr val="000000"/>
                </a:solidFill>
                <a:effectLst>
                  <a:outerShdw blurRad="38100" dist="38100" dir="2700000" algn="tl">
                    <a:srgbClr val="000000">
                      <a:alpha val="43137"/>
                    </a:srgbClr>
                  </a:outerShdw>
                </a:effectLst>
                <a:latin typeface="Comic Sans MS" pitchFamily="66" charset="0"/>
              </a:rPr>
              <a:t>“Ricevete lo Spirito Santo. A coloro a cui perdonerete i peccati saranno perdonati; a coloro a cui non </a:t>
            </a:r>
            <a:r>
              <a:rPr lang="it-IT" sz="4000" dirty="0" smtClean="0">
                <a:solidFill>
                  <a:srgbClr val="000000"/>
                </a:solidFill>
                <a:effectLst>
                  <a:outerShdw blurRad="38100" dist="38100" dir="2700000" algn="tl">
                    <a:srgbClr val="000000">
                      <a:alpha val="43137"/>
                    </a:srgbClr>
                  </a:outerShdw>
                </a:effectLst>
                <a:latin typeface="Comic Sans MS" pitchFamily="66" charset="0"/>
              </a:rPr>
              <a:t>perdonerete, non saranno</a:t>
            </a:r>
          </a:p>
          <a:p>
            <a:pPr algn="just">
              <a:defRPr/>
            </a:pPr>
            <a:r>
              <a:rPr lang="it-IT" sz="4000" dirty="0" smtClean="0">
                <a:solidFill>
                  <a:srgbClr val="000000"/>
                </a:solidFill>
                <a:effectLst>
                  <a:outerShdw blurRad="38100" dist="38100" dir="2700000" algn="tl">
                    <a:srgbClr val="000000">
                      <a:alpha val="43137"/>
                    </a:srgbClr>
                  </a:outerShdw>
                </a:effectLst>
                <a:latin typeface="Comic Sans MS" pitchFamily="66" charset="0"/>
              </a:rPr>
              <a:t> </a:t>
            </a:r>
            <a:r>
              <a:rPr lang="it-IT" sz="4000" dirty="0">
                <a:solidFill>
                  <a:srgbClr val="000000"/>
                </a:solidFill>
                <a:effectLst>
                  <a:outerShdw blurRad="38100" dist="38100" dir="2700000" algn="tl">
                    <a:srgbClr val="000000">
                      <a:alpha val="43137"/>
                    </a:srgbClr>
                  </a:outerShdw>
                </a:effectLst>
                <a:latin typeface="Comic Sans MS" pitchFamily="66" charset="0"/>
              </a:rPr>
              <a:t>perdonati</a:t>
            </a:r>
            <a:r>
              <a:rPr lang="it-IT" sz="4000" dirty="0" smtClean="0">
                <a:solidFill>
                  <a:srgbClr val="000000"/>
                </a:solidFill>
                <a:effectLst>
                  <a:outerShdw blurRad="38100" dist="38100" dir="2700000" algn="tl">
                    <a:srgbClr val="000000">
                      <a:alpha val="43137"/>
                    </a:srgbClr>
                  </a:outerShdw>
                </a:effectLst>
                <a:latin typeface="Comic Sans MS" pitchFamily="66"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357158" y="214290"/>
            <a:ext cx="8501122" cy="3170099"/>
          </a:xfrm>
          <a:prstGeom prst="rect">
            <a:avLst/>
          </a:prstGeom>
          <a:solidFill>
            <a:srgbClr val="FFFFFF">
              <a:alpha val="80000"/>
            </a:srgbClr>
          </a:solidFill>
        </p:spPr>
        <p:txBody>
          <a:bodyPr wrap="square">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Tommaso, uno dei Dodici, chiamato Didimo, non era con loro quando venne Gesù. Gli dicevano gli altri discepoli: “Abbiamo visto il Signore!”.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2286000" y="1371600"/>
            <a:ext cx="6858000" cy="5486400"/>
          </a:xfrm>
          <a:prstGeom prst="rect">
            <a:avLst/>
          </a:prstGeom>
          <a:noFill/>
          <a:ln w="9525">
            <a:noFill/>
            <a:miter lim="800000"/>
            <a:headEnd/>
            <a:tailEnd/>
          </a:ln>
        </p:spPr>
      </p:pic>
      <p:sp>
        <p:nvSpPr>
          <p:cNvPr id="3" name="Rettangolo 2"/>
          <p:cNvSpPr/>
          <p:nvPr/>
        </p:nvSpPr>
        <p:spPr>
          <a:xfrm>
            <a:off x="500050" y="0"/>
            <a:ext cx="4431990" cy="6863417"/>
          </a:xfrm>
          <a:prstGeom prst="rect">
            <a:avLst/>
          </a:prstGeom>
          <a:solidFill>
            <a:srgbClr val="FFFFFF"/>
          </a:solidFill>
        </p:spPr>
        <p:txBody>
          <a:bodyPr wrap="square">
            <a:spAutoFit/>
          </a:bodyPr>
          <a:lstStyle/>
          <a:p>
            <a:r>
              <a:rPr lang="it-IT" sz="4000" dirty="0">
                <a:solidFill>
                  <a:srgbClr val="000000"/>
                </a:solidFill>
                <a:effectLst>
                  <a:outerShdw blurRad="38100" dist="38100" dir="2700000" algn="tl">
                    <a:srgbClr val="000000">
                      <a:alpha val="43137"/>
                    </a:srgbClr>
                  </a:outerShdw>
                </a:effectLst>
                <a:latin typeface="Comic Sans MS" pitchFamily="66" charset="0"/>
              </a:rPr>
              <a:t>Ma egli disse loro: “Se non vedo nelle sue mani il segno dei chiodi e non metto il mio dito nel segno dei chiodi e non metto la mia mano nel suo fianco, io non credo”.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http://tillilh9821.altervista.org/albums/userpics/10001/112105.jpg"/>
          <p:cNvPicPr>
            <a:picLocks noChangeAspect="1" noChangeArrowheads="1"/>
          </p:cNvPicPr>
          <p:nvPr/>
        </p:nvPicPr>
        <p:blipFill>
          <a:blip r:embed="rId2"/>
          <a:srcRect/>
          <a:stretch>
            <a:fillRect/>
          </a:stretch>
        </p:blipFill>
        <p:spPr bwMode="auto">
          <a:xfrm>
            <a:off x="0" y="0"/>
            <a:ext cx="5486400" cy="6858000"/>
          </a:xfrm>
          <a:prstGeom prst="rect">
            <a:avLst/>
          </a:prstGeom>
          <a:noFill/>
          <a:ln w="9525">
            <a:noFill/>
            <a:miter lim="800000"/>
            <a:headEnd/>
            <a:tailEnd/>
          </a:ln>
        </p:spPr>
      </p:pic>
      <p:sp>
        <p:nvSpPr>
          <p:cNvPr id="2" name="Rettangolo 1"/>
          <p:cNvSpPr/>
          <p:nvPr/>
        </p:nvSpPr>
        <p:spPr>
          <a:xfrm>
            <a:off x="4857750" y="2071688"/>
            <a:ext cx="4286250" cy="3786187"/>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Dona lo Spirito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 tutti noi,</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pace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ai discepoli suoi;</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email"/>
          <a:srcRect/>
          <a:stretch>
            <a:fillRect/>
          </a:stretch>
        </p:blipFill>
        <p:spPr bwMode="auto">
          <a:xfrm>
            <a:off x="1214438" y="1371600"/>
            <a:ext cx="6858000" cy="5486400"/>
          </a:xfrm>
          <a:prstGeom prst="rect">
            <a:avLst/>
          </a:prstGeom>
          <a:noFill/>
          <a:ln w="9525">
            <a:noFill/>
            <a:miter lim="800000"/>
            <a:headEnd/>
            <a:tailEnd/>
          </a:ln>
        </p:spPr>
      </p:pic>
      <p:sp>
        <p:nvSpPr>
          <p:cNvPr id="3" name="Rettangolo 2"/>
          <p:cNvSpPr/>
          <p:nvPr/>
        </p:nvSpPr>
        <p:spPr>
          <a:xfrm>
            <a:off x="392877" y="0"/>
            <a:ext cx="8358246" cy="1938992"/>
          </a:xfrm>
          <a:prstGeom prst="rect">
            <a:avLst/>
          </a:prstGeom>
          <a:solidFill>
            <a:srgbClr val="FFFFFF">
              <a:alpha val="80000"/>
            </a:srgbClr>
          </a:solidFill>
        </p:spPr>
        <p:txBody>
          <a:bodyPr wrap="square">
            <a:spAutoFit/>
          </a:bodyPr>
          <a:lstStyle/>
          <a:p>
            <a:pPr algn="ctr"/>
            <a:r>
              <a:rPr lang="it-IT" sz="4000" dirty="0">
                <a:solidFill>
                  <a:srgbClr val="000000"/>
                </a:solidFill>
                <a:effectLst>
                  <a:outerShdw blurRad="38100" dist="38100" dir="2700000" algn="tl">
                    <a:srgbClr val="000000">
                      <a:alpha val="43137"/>
                    </a:srgbClr>
                  </a:outerShdw>
                </a:effectLst>
                <a:latin typeface="Comic Sans MS" pitchFamily="66" charset="0"/>
              </a:rPr>
              <a:t>Otto giorni dopo i discepoli erano di nuovo in casa e c'era con loro anche Tommaso.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Venne Gesù, a porte chiuse, stette in mezzo e disse: “Pace a voi!”.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357158" y="214290"/>
            <a:ext cx="8429684" cy="1323439"/>
          </a:xfrm>
          <a:prstGeom prst="rect">
            <a:avLst/>
          </a:prstGeom>
          <a:solidFill>
            <a:srgbClr val="FFFFFF"/>
          </a:solidFill>
        </p:spPr>
        <p:txBody>
          <a:bodyPr wrap="square">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Poi disse a Tommaso: “Metti qua il tuo dito e guarda le mie mani;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286000" y="357188"/>
            <a:ext cx="4259263" cy="708025"/>
          </a:xfrm>
          <a:prstGeom prst="rect">
            <a:avLst/>
          </a:prstGeom>
        </p:spPr>
        <p:txBody>
          <a:bodyPr wrap="none">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tendi la tua mano</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500188" y="357188"/>
            <a:ext cx="6073775" cy="708025"/>
          </a:xfrm>
          <a:prstGeom prst="rect">
            <a:avLst/>
          </a:prstGeom>
        </p:spPr>
        <p:txBody>
          <a:bodyPr wrap="none">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e mettila nel mio fianco;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357313" y="0"/>
            <a:ext cx="62865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e non essere incredulo</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ma credente!”.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00188" y="0"/>
            <a:ext cx="6143625"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Gli rispose Tommaso: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“Mio Signore e mio Dio!”. </a:t>
            </a:r>
            <a:endParaRPr lang="it-IT" dirty="0"/>
          </a:p>
        </p:txBody>
      </p:sp>
      <p:pic>
        <p:nvPicPr>
          <p:cNvPr id="63491"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Gesù gli disse: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“Perché mi hai veduto, tu hai creduto;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4" name="Rettangolo 3"/>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beati quelli che non hanno visto e hanno creduto!”. </a:t>
            </a:r>
            <a:endParaRPr lang="it-IT"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1214438" y="1371600"/>
            <a:ext cx="6858000" cy="5486400"/>
          </a:xfrm>
          <a:prstGeom prst="rect">
            <a:avLst/>
          </a:prstGeom>
          <a:noFill/>
          <a:ln w="9525">
            <a:noFill/>
            <a:miter lim="800000"/>
            <a:headEnd/>
            <a:tailEnd/>
          </a:ln>
        </p:spPr>
      </p:pic>
      <p:sp>
        <p:nvSpPr>
          <p:cNvPr id="3" name="Rectangle 3"/>
          <p:cNvSpPr>
            <a:spLocks noChangeArrowheads="1"/>
          </p:cNvSpPr>
          <p:nvPr/>
        </p:nvSpPr>
        <p:spPr bwMode="auto">
          <a:xfrm>
            <a:off x="304800" y="0"/>
            <a:ext cx="8839200" cy="1938338"/>
          </a:xfrm>
          <a:prstGeom prst="rect">
            <a:avLst/>
          </a:prstGeom>
          <a:solidFill>
            <a:srgbClr val="FFFFFF">
              <a:alpha val="80000"/>
            </a:srgbClr>
          </a:solidFill>
        </p:spPr>
        <p:txBody>
          <a:bodyPr wrap="square">
            <a:spAutoFit/>
          </a:bodyPr>
          <a:lstStyle/>
          <a:p>
            <a:pPr algn="ctr"/>
            <a:r>
              <a:rPr lang="it-IT" sz="4000" dirty="0">
                <a:solidFill>
                  <a:srgbClr val="000000"/>
                </a:solidFill>
                <a:effectLst>
                  <a:outerShdw blurRad="38100" dist="38100" dir="2700000" algn="tl">
                    <a:srgbClr val="000000">
                      <a:alpha val="43137"/>
                    </a:srgbClr>
                  </a:outerShdw>
                </a:effectLst>
                <a:latin typeface="Comic Sans MS" pitchFamily="66" charset="0"/>
              </a:rPr>
              <a:t>Gesù, in presenza dei suoi discepoli, fece molti altri segni che non sono stati scritti in questo libro. </a:t>
            </a:r>
            <a:endParaRPr lang="ca-ES" sz="4000" dirty="0">
              <a:solidFill>
                <a:srgbClr val="000000"/>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licca per immagine full size"/>
          <p:cNvPicPr>
            <a:picLocks noChangeAspect="1" noChangeArrowheads="1"/>
          </p:cNvPicPr>
          <p:nvPr/>
        </p:nvPicPr>
        <p:blipFill>
          <a:blip r:embed="rId2"/>
          <a:srcRect/>
          <a:stretch>
            <a:fillRect/>
          </a:stretch>
        </p:blipFill>
        <p:spPr bwMode="auto">
          <a:xfrm>
            <a:off x="0" y="0"/>
            <a:ext cx="9144000" cy="6875463"/>
          </a:xfrm>
          <a:prstGeom prst="rect">
            <a:avLst/>
          </a:prstGeom>
          <a:noFill/>
          <a:ln w="9525">
            <a:noFill/>
            <a:miter lim="800000"/>
            <a:headEnd/>
            <a:tailEnd/>
          </a:ln>
        </p:spPr>
      </p:pic>
      <p:sp>
        <p:nvSpPr>
          <p:cNvPr id="2" name="Rettangolo 1"/>
          <p:cNvSpPr/>
          <p:nvPr/>
        </p:nvSpPr>
        <p:spPr>
          <a:xfrm>
            <a:off x="1071538" y="2643182"/>
            <a:ext cx="6929437" cy="1570038"/>
          </a:xfrm>
          <a:prstGeom prst="rect">
            <a:avLst/>
          </a:prstGeom>
          <a:solidFill>
            <a:srgbClr val="FFFFFF">
              <a:alpha val="60000"/>
            </a:srgbClr>
          </a:solidFill>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l'uomo rinasce a libertà,</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grida l'annuncio di novità.</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4" name="Rectangle 3"/>
          <p:cNvSpPr>
            <a:spLocks noChangeArrowheads="1"/>
          </p:cNvSpPr>
          <p:nvPr/>
        </p:nvSpPr>
        <p:spPr bwMode="auto">
          <a:xfrm>
            <a:off x="304800" y="0"/>
            <a:ext cx="8839200" cy="2554288"/>
          </a:xfrm>
          <a:prstGeom prst="rect">
            <a:avLst/>
          </a:prstGeom>
          <a:solidFill>
            <a:srgbClr val="FFFFFF">
              <a:alpha val="80000"/>
            </a:srgbClr>
          </a:solidFill>
        </p:spPr>
        <p:txBody>
          <a:bodyPr wrap="square">
            <a:spAutoFit/>
          </a:bodyPr>
          <a:lstStyle/>
          <a:p>
            <a:pPr algn="ctr"/>
            <a:r>
              <a:rPr lang="it-IT" sz="4000" dirty="0">
                <a:solidFill>
                  <a:srgbClr val="000000"/>
                </a:solidFill>
                <a:effectLst>
                  <a:outerShdw blurRad="38100" dist="38100" dir="2700000" algn="tl">
                    <a:srgbClr val="000000">
                      <a:alpha val="43137"/>
                    </a:srgbClr>
                  </a:outerShdw>
                </a:effectLst>
                <a:latin typeface="Comic Sans MS" pitchFamily="66" charset="0"/>
              </a:rPr>
              <a:t>Ma questi sono stati scritti perché crediate che Gesù è il Cristo, il Figlio di Dio, e perché, credendo, abbiate la vita nel suo nome.</a:t>
            </a:r>
            <a:endParaRPr lang="ca-ES" sz="4000" dirty="0">
              <a:solidFill>
                <a:srgbClr val="000000"/>
              </a:solidFill>
              <a:effectLst>
                <a:outerShdw blurRad="38100" dist="38100" dir="2700000" algn="tl">
                  <a:srgbClr val="000000">
                    <a:alpha val="43137"/>
                  </a:srgbClr>
                </a:outerShdw>
              </a:effectLst>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8611" name="WordArt 6"/>
          <p:cNvSpPr>
            <a:spLocks noChangeArrowheads="1" noChangeShapeType="1" noTextEdit="1"/>
          </p:cNvSpPr>
          <p:nvPr/>
        </p:nvSpPr>
        <p:spPr bwMode="auto">
          <a:xfrm>
            <a:off x="5435600" y="57163"/>
            <a:ext cx="3524250" cy="5300663"/>
          </a:xfrm>
          <a:prstGeom prst="rect">
            <a:avLst/>
          </a:prstGeom>
        </p:spPr>
        <p:txBody>
          <a:bodyPr wrap="none" fromWordArt="1">
            <a:prstTxWarp prst="textPlain">
              <a:avLst>
                <a:gd name="adj" fmla="val 50000"/>
              </a:avLst>
            </a:prstTxWarp>
          </a:bodyPr>
          <a:lstStyle/>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pic>
        <p:nvPicPr>
          <p:cNvPr id="6861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463" y="685800"/>
            <a:ext cx="5392738" cy="43148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5" descr="Gesù misericordioso.bmp"/>
          <p:cNvPicPr>
            <a:picLocks noChangeAspect="1"/>
          </p:cNvPicPr>
          <p:nvPr/>
        </p:nvPicPr>
        <p:blipFill>
          <a:blip r:embed="rId2" cstate="email"/>
          <a:srcRect/>
          <a:stretch>
            <a:fillRect/>
          </a:stretch>
        </p:blipFill>
        <p:spPr bwMode="auto">
          <a:xfrm>
            <a:off x="1928813" y="30163"/>
            <a:ext cx="5080000" cy="68278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285750" y="285750"/>
            <a:ext cx="8643938" cy="5632450"/>
          </a:xfrm>
          <a:prstGeom prst="rect">
            <a:avLst/>
          </a:prstGeom>
          <a:noFill/>
          <a:ln w="9525">
            <a:noFill/>
            <a:miter lim="800000"/>
            <a:headEnd/>
            <a:tailEnd/>
          </a:ln>
        </p:spPr>
        <p:txBody>
          <a:bodyPr anchor="ctr">
            <a:spAutoFit/>
          </a:bodyPr>
          <a:lstStyle/>
          <a:p>
            <a:pPr algn="just"/>
            <a:r>
              <a:rPr lang="it-IT" sz="4000" b="1">
                <a:solidFill>
                  <a:prstClr val="black"/>
                </a:solidFill>
                <a:latin typeface="Tahoma" pitchFamily="34" charset="0"/>
                <a:ea typeface="Times New Roman" pitchFamily="18" charset="0"/>
                <a:cs typeface="Tahoma" pitchFamily="34" charset="0"/>
              </a:rPr>
              <a:t>Io credo in Dio, Padre onnipotente, creatore del cielo e della terra; e in Gesù Cristo, suo unico Figlio, nostro Signore, </a:t>
            </a:r>
            <a:r>
              <a:rPr lang="it-IT" sz="4000" b="1" u="sng">
                <a:solidFill>
                  <a:prstClr val="black"/>
                </a:solidFill>
                <a:latin typeface="Tahoma" pitchFamily="34" charset="0"/>
                <a:ea typeface="Times New Roman" pitchFamily="18" charset="0"/>
                <a:cs typeface="Tahoma" pitchFamily="34" charset="0"/>
              </a:rPr>
              <a:t>il quale fu concepito di Spirito Santo, nacque da Maria Vergine</a:t>
            </a:r>
            <a:r>
              <a:rPr lang="it-IT" sz="4000" b="1">
                <a:solidFill>
                  <a:prstClr val="black"/>
                </a:solidFill>
                <a:latin typeface="Tahoma" pitchFamily="34" charset="0"/>
                <a:ea typeface="Times New Roman" pitchFamily="18" charset="0"/>
                <a:cs typeface="Tahoma" pitchFamily="34" charset="0"/>
              </a:rPr>
              <a:t>, patì sotto Ponzio Pilato, fu crocifisso, morì e fu sepolto; discese agli inferi; </a:t>
            </a:r>
            <a:endParaRPr lang="it-IT" sz="4000">
              <a:solidFill>
                <a:prstClr val="black"/>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295524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ttangolo 1"/>
          <p:cNvSpPr>
            <a:spLocks noChangeArrowheads="1"/>
          </p:cNvSpPr>
          <p:nvPr/>
        </p:nvSpPr>
        <p:spPr bwMode="auto">
          <a:xfrm>
            <a:off x="214313" y="214313"/>
            <a:ext cx="8643937"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4000" b="1">
                <a:solidFill>
                  <a:srgbClr val="000000"/>
                </a:solidFill>
                <a:latin typeface="Tahoma" pitchFamily="34" charset="0"/>
                <a:ea typeface="Times New Roman" pitchFamily="18" charset="0"/>
                <a:cs typeface="Tahoma" pitchFamily="34" charset="0"/>
              </a:rPr>
              <a:t>il terzo giorno risuscitò da morte; salì al cielo, siede alla destra di Dio Padre onnipotente; di là verrà a giudicare i vivi e i morti. Credo nello Spirito Santo, la santa Chiesa cattolica, </a:t>
            </a:r>
          </a:p>
          <a:p>
            <a:r>
              <a:rPr lang="it-IT" sz="4000" b="1">
                <a:solidFill>
                  <a:srgbClr val="000000"/>
                </a:solidFill>
                <a:latin typeface="Tahoma" pitchFamily="34" charset="0"/>
                <a:ea typeface="Times New Roman" pitchFamily="18" charset="0"/>
                <a:cs typeface="Tahoma" pitchFamily="34" charset="0"/>
              </a:rPr>
              <a:t>la comunione dei santi, </a:t>
            </a:r>
          </a:p>
          <a:p>
            <a:r>
              <a:rPr lang="it-IT" sz="4000" b="1">
                <a:solidFill>
                  <a:srgbClr val="000000"/>
                </a:solidFill>
                <a:latin typeface="Tahoma" pitchFamily="34" charset="0"/>
                <a:ea typeface="Times New Roman" pitchFamily="18" charset="0"/>
                <a:cs typeface="Tahoma" pitchFamily="34" charset="0"/>
              </a:rPr>
              <a:t>la remissione dei peccati, </a:t>
            </a:r>
          </a:p>
          <a:p>
            <a:r>
              <a:rPr lang="it-IT" sz="4000" b="1">
                <a:solidFill>
                  <a:srgbClr val="000000"/>
                </a:solidFill>
                <a:latin typeface="Tahoma" pitchFamily="34" charset="0"/>
                <a:ea typeface="Times New Roman" pitchFamily="18" charset="0"/>
                <a:cs typeface="Tahoma" pitchFamily="34" charset="0"/>
              </a:rPr>
              <a:t>la risurrezione della carne, </a:t>
            </a:r>
          </a:p>
          <a:p>
            <a:r>
              <a:rPr lang="it-IT" sz="4000" b="1">
                <a:solidFill>
                  <a:srgbClr val="000000"/>
                </a:solidFill>
                <a:latin typeface="Tahoma" pitchFamily="34" charset="0"/>
                <a:ea typeface="Times New Roman" pitchFamily="18" charset="0"/>
                <a:cs typeface="Tahoma" pitchFamily="34" charset="0"/>
              </a:rPr>
              <a:t>la vita eterna. Amen.</a:t>
            </a:r>
            <a:endParaRPr lang="it-IT" sz="4000">
              <a:solidFill>
                <a:srgbClr val="000000"/>
              </a:solidFill>
              <a:latin typeface="Tahoma" pitchFamily="34" charset="0"/>
              <a:ea typeface="Times New Roman" pitchFamily="18" charset="0"/>
              <a:cs typeface="Tahoma" pitchFamily="34" charset="0"/>
            </a:endParaRPr>
          </a:p>
        </p:txBody>
      </p:sp>
    </p:spTree>
    <p:extLst>
      <p:ext uri="{BB962C8B-B14F-4D97-AF65-F5344CB8AC3E}">
        <p14:creationId xmlns:p14="http://schemas.microsoft.com/office/powerpoint/2010/main" val="428095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3" name="Picture 4" descr="C:\Documents and Settings\Proprietario.TOM\Desktop\2.JPG"/>
          <p:cNvPicPr>
            <a:picLocks noChangeAspect="1" noChangeArrowheads="1"/>
          </p:cNvPicPr>
          <p:nvPr/>
        </p:nvPicPr>
        <p:blipFill>
          <a:blip r:embed="rId2" cstate="email"/>
          <a:srcRect/>
          <a:stretch>
            <a:fillRect/>
          </a:stretch>
        </p:blipFill>
        <p:spPr bwMode="auto">
          <a:xfrm>
            <a:off x="0" y="-69850"/>
            <a:ext cx="4786312" cy="6927850"/>
          </a:xfrm>
          <a:prstGeom prst="rect">
            <a:avLst/>
          </a:prstGeom>
          <a:noFill/>
          <a:ln w="9525">
            <a:noFill/>
            <a:miter lim="800000"/>
            <a:headEnd/>
            <a:tailEnd/>
          </a:ln>
        </p:spPr>
      </p:pic>
      <p:sp>
        <p:nvSpPr>
          <p:cNvPr id="2" name="Titolo 1"/>
          <p:cNvSpPr>
            <a:spLocks noGrp="1"/>
          </p:cNvSpPr>
          <p:nvPr>
            <p:ph type="ctrTitle"/>
          </p:nvPr>
        </p:nvSpPr>
        <p:spPr>
          <a:xfrm>
            <a:off x="3143240" y="2214554"/>
            <a:ext cx="6000760" cy="1470025"/>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Testimoni </a:t>
            </a:r>
            <a:b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dell’Amore</a:t>
            </a:r>
            <a:endParaRPr lang="it-IT"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5673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736154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785918" y="3214686"/>
            <a:ext cx="6786610"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61535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71472" y="3714752"/>
            <a:ext cx="8001056" cy="2862322"/>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Il tuo Spirito, Signore, </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in ogni tempo ci fa segno del tuo amore per il mondo.</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Tra la gente noi viviamo la tua missione nella fede che ci fa condivisione</a:t>
            </a:r>
            <a:r>
              <a:rPr lang="it-IT" sz="3600" dirty="0">
                <a:solidFill>
                  <a:prstClr val="black"/>
                </a:solidFill>
                <a:latin typeface="Times New Roman" pitchFamily="18" charset="0"/>
                <a:ea typeface="Times New Roman" pitchFamily="18" charset="0"/>
                <a:cs typeface="Times New Roman" pitchFamily="18" charset="0"/>
              </a:rPr>
              <a:t>.</a:t>
            </a:r>
            <a:endParaRPr lang="it-IT"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6504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437109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calabriniane.org/salute/logo_salute.jpg"/>
          <p:cNvPicPr>
            <a:picLocks noChangeAspect="1" noChangeArrowheads="1"/>
          </p:cNvPicPr>
          <p:nvPr/>
        </p:nvPicPr>
        <p:blipFill>
          <a:blip r:embed="rId2"/>
          <a:srcRect/>
          <a:stretch>
            <a:fillRect/>
          </a:stretch>
        </p:blipFill>
        <p:spPr bwMode="auto">
          <a:xfrm>
            <a:off x="642938" y="0"/>
            <a:ext cx="7983537" cy="6883400"/>
          </a:xfrm>
          <a:prstGeom prst="rect">
            <a:avLst/>
          </a:prstGeom>
          <a:noFill/>
          <a:ln w="9525">
            <a:noFill/>
            <a:miter lim="800000"/>
            <a:headEnd/>
            <a:tailEnd/>
          </a:ln>
        </p:spPr>
      </p:pic>
      <p:sp>
        <p:nvSpPr>
          <p:cNvPr id="2" name="Rettangolo 1"/>
          <p:cNvSpPr/>
          <p:nvPr/>
        </p:nvSpPr>
        <p:spPr>
          <a:xfrm>
            <a:off x="1071538" y="4919662"/>
            <a:ext cx="7429500" cy="1938338"/>
          </a:xfrm>
          <a:prstGeom prst="rect">
            <a:avLst/>
          </a:prstGeom>
          <a:solidFill>
            <a:srgbClr val="FFFFFF">
              <a:alpha val="69804"/>
            </a:srgbClr>
          </a:solidFill>
        </p:spPr>
        <p:txBody>
          <a:bodyPr>
            <a:spAutoFit/>
          </a:bodyPr>
          <a:lstStyle/>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È RISORTO CRISTO, ALLELUIA!</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UNO SPIRITO NUOVO EFFONDERÀ</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E IL MONDO INTERO RINNOVERÀ</a:t>
            </a:r>
            <a:r>
              <a:rPr lang="it-IT" sz="4000" b="1" dirty="0">
                <a:latin typeface="+mn-lt"/>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53046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428596" y="3143248"/>
            <a:ext cx="7929618" cy="2862322"/>
          </a:xfrm>
          <a:prstGeom prst="rect">
            <a:avLst/>
          </a:prstGeom>
          <a:solidFill>
            <a:schemeClr val="accent2">
              <a:lumMod val="20000"/>
              <a:lumOff val="80000"/>
            </a:schemeClr>
          </a:solidFill>
          <a:effectLst>
            <a:softEdge rad="127000"/>
          </a:effectLst>
        </p:spPr>
        <p:txBody>
          <a:bodyPr>
            <a:spAutoFit/>
          </a:bodyPr>
          <a:lstStyle/>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La Parola della vita noi proclamiamo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 la storia del tuo amore raccontiamo. Tra la gente noi viviamo una certezza: che tu offri ad ogni uomo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giorni di grazia. </a:t>
            </a:r>
          </a:p>
        </p:txBody>
      </p:sp>
    </p:spTree>
    <p:extLst>
      <p:ext uri="{BB962C8B-B14F-4D97-AF65-F5344CB8AC3E}">
        <p14:creationId xmlns:p14="http://schemas.microsoft.com/office/powerpoint/2010/main" val="428592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40946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9058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ede\Desktop\47-crist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26957" y="-6917"/>
            <a:ext cx="5866930" cy="5016758"/>
          </a:xfrm>
          <a:prstGeom prst="rect">
            <a:avLst/>
          </a:prstGeom>
          <a:solidFill>
            <a:srgbClr val="FFFFFF">
              <a:alpha val="69804"/>
            </a:srgbClr>
          </a:solidFill>
          <a:ln>
            <a:noFill/>
          </a:ln>
          <a:effec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charset="0"/>
                <a:cs typeface="Arial" charset="0"/>
              </a:rPr>
              <a:t>Tu pastore sei con noi guidi il cammino</a:t>
            </a:r>
          </a:p>
          <a:p>
            <a:r>
              <a:rPr lang="it-IT" sz="4000" dirty="0" smtClean="0">
                <a:solidFill>
                  <a:prstClr val="black"/>
                </a:solidFill>
                <a:latin typeface="Arial" charset="0"/>
                <a:cs typeface="Arial" charset="0"/>
              </a:rPr>
              <a:t>ci raduni come chiesa per il regno.</a:t>
            </a:r>
          </a:p>
          <a:p>
            <a:r>
              <a:rPr lang="it-IT" sz="4000" dirty="0" smtClean="0">
                <a:solidFill>
                  <a:prstClr val="black"/>
                </a:solidFill>
                <a:latin typeface="Arial" charset="0"/>
                <a:cs typeface="Arial" charset="0"/>
              </a:rPr>
              <a:t>Tra la gente noi viviamo</a:t>
            </a:r>
          </a:p>
          <a:p>
            <a:r>
              <a:rPr lang="it-IT" sz="4000" dirty="0" smtClean="0">
                <a:solidFill>
                  <a:prstClr val="black"/>
                </a:solidFill>
                <a:latin typeface="Arial" charset="0"/>
                <a:cs typeface="Arial" charset="0"/>
              </a:rPr>
              <a:t>nuova speranza</a:t>
            </a:r>
          </a:p>
          <a:p>
            <a:r>
              <a:rPr lang="it-IT" sz="4000" dirty="0" smtClean="0">
                <a:solidFill>
                  <a:prstClr val="black"/>
                </a:solidFill>
                <a:latin typeface="Arial" charset="0"/>
                <a:cs typeface="Arial" charset="0"/>
              </a:rPr>
              <a:t>e la gioia che ci dà la tua presenza.</a:t>
            </a:r>
          </a:p>
        </p:txBody>
      </p:sp>
    </p:spTree>
    <p:extLst>
      <p:ext uri="{BB962C8B-B14F-4D97-AF65-F5344CB8AC3E}">
        <p14:creationId xmlns:p14="http://schemas.microsoft.com/office/powerpoint/2010/main" val="4218626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00034" y="3857628"/>
            <a:ext cx="7715304" cy="2123658"/>
          </a:xfrm>
          <a:prstGeom prst="rect">
            <a:avLst/>
          </a:prstGeom>
          <a:solidFill>
            <a:schemeClr val="accent2">
              <a:lumMod val="20000"/>
              <a:lumOff val="80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spAutoFit/>
          </a:bodyPr>
          <a:lstStyle/>
          <a:p>
            <a:pPr eaLnBrk="1" hangingPunct="1"/>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testimoni del Signore, siamo il popolo di Dio 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14349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214414" y="3214686"/>
            <a:ext cx="7358114" cy="2800767"/>
          </a:xfrm>
          <a:prstGeom prst="rect">
            <a:avLst/>
          </a:prstGeom>
          <a:solidFill>
            <a:schemeClr val="accent2">
              <a:lumMod val="20000"/>
              <a:lumOff val="80000"/>
            </a:schemeClr>
          </a:solidFill>
          <a:effectLst>
            <a:softEdge rad="127000"/>
          </a:effectLst>
        </p:spPr>
        <p:txBody>
          <a:bodyPr wrap="square">
            <a:spAutoFit/>
          </a:bodyPr>
          <a:lstStyle/>
          <a:p>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la speranza della Croce che lo Spirito di Dio 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25171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954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282" y="142875"/>
            <a:ext cx="8932893" cy="6186309"/>
          </a:xfrm>
          <a:prstGeom prst="rect">
            <a:avLst/>
          </a:prstGeom>
          <a:noFill/>
          <a:ln w="9525">
            <a:noFill/>
            <a:miter lim="800000"/>
            <a:headEnd/>
            <a:tailEnd/>
          </a:ln>
        </p:spPr>
        <p:txBody>
          <a:bodyPr wrap="square" anchor="ctr">
            <a:spAutoFit/>
          </a:bodyPr>
          <a:lstStyle/>
          <a:p>
            <a:pPr algn="just">
              <a:defRPr/>
            </a:pPr>
            <a:r>
              <a:rPr lang="it-IT" sz="4400" dirty="0">
                <a:latin typeface="+mj-lt"/>
                <a:cs typeface="Times New Roman" pitchFamily="18" charset="0"/>
              </a:rPr>
              <a:t>Il Signore sia con voi.</a:t>
            </a:r>
            <a:endParaRPr lang="it-IT" sz="4400" dirty="0">
              <a:latin typeface="+mj-lt"/>
            </a:endParaRPr>
          </a:p>
          <a:p>
            <a:pPr algn="just">
              <a:defRPr/>
            </a:pPr>
            <a:r>
              <a:rPr lang="it-IT" sz="4400" b="1" dirty="0">
                <a:latin typeface="+mj-lt"/>
                <a:cs typeface="Times New Roman" pitchFamily="18" charset="0"/>
              </a:rPr>
              <a:t>E con il tuo spirito.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endParaRPr>
          </a:p>
          <a:p>
            <a:pPr algn="just">
              <a:defRPr/>
            </a:pPr>
            <a:r>
              <a:rPr lang="it-IT" sz="4400" b="1" dirty="0">
                <a:latin typeface="+mj-lt"/>
                <a:cs typeface="Times New Roman" pitchFamily="18" charset="0"/>
              </a:rPr>
              <a:t>Sono rivolti al Signore.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t>
            </a:r>
            <a:endParaRPr lang="it-IT" sz="4400" dirty="0" smtClean="0">
              <a:latin typeface="+mj-lt"/>
              <a:cs typeface="Times New Roman" pitchFamily="18" charset="0"/>
            </a:endParaRPr>
          </a:p>
          <a:p>
            <a:pPr algn="just">
              <a:defRPr/>
            </a:pPr>
            <a:r>
              <a:rPr lang="it-IT" sz="4400" dirty="0" smtClean="0">
                <a:latin typeface="+mj-lt"/>
                <a:cs typeface="Times New Roman" pitchFamily="18" charset="0"/>
              </a:rPr>
              <a:t>al </a:t>
            </a:r>
            <a:r>
              <a:rPr lang="it-IT" sz="4400" dirty="0">
                <a:latin typeface="+mj-lt"/>
                <a:cs typeface="Times New Roman" pitchFamily="18" charset="0"/>
              </a:rPr>
              <a:t>Signore nostro Dio.</a:t>
            </a:r>
            <a:endParaRPr lang="it-IT" sz="4400" dirty="0">
              <a:latin typeface="+mj-lt"/>
            </a:endParaRPr>
          </a:p>
          <a:p>
            <a:pPr algn="just">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blenio.com/Data/trekking%20sole.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14480" y="1857364"/>
            <a:ext cx="5929313" cy="4616450"/>
          </a:xfrm>
          <a:prstGeom prst="rect">
            <a:avLst/>
          </a:prstGeom>
          <a:solidFill>
            <a:srgbClr val="FFFFFF">
              <a:alpha val="69804"/>
            </a:srgbClr>
          </a:solidFill>
        </p:spPr>
        <p:txBody>
          <a:bodyPr>
            <a:spAutoFit/>
          </a:bodyPr>
          <a:lstStyle/>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RISORTO CRISTO, ALLELUIA!</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UNO SPIRITO NUOVO EFFONDERÀ</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E IL MONDO INTERO RINNOVERÀ.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onboscofigline.it/wp-content/uploads/2013/03/pasqua_2013_gesu_risor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656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512" y="476672"/>
            <a:ext cx="6643687" cy="1323975"/>
          </a:xfrm>
          <a:prstGeom prst="rect">
            <a:avLst/>
          </a:prstGeom>
          <a:noFill/>
        </p:spPr>
        <p:txBody>
          <a:bodyPr>
            <a:spAutoFit/>
          </a:bodyPr>
          <a:lstStyle/>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a:p>
            <a:pPr>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ncelloedarnonenews.com/wp-content/uploads/2011/04/Risurrezione-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13"/>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51720" y="4005064"/>
            <a:ext cx="7000875" cy="2554288"/>
          </a:xfrm>
          <a:prstGeom prst="rect">
            <a:avLst/>
          </a:prstGeom>
          <a:solidFill>
            <a:srgbClr val="FFFFFF">
              <a:alpha val="80000"/>
            </a:srgbClr>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artecipiamo.it/angela_magnoni/pasqua/immagini/storie_racconti_0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05950" cy="687044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508160" y="4316155"/>
            <a:ext cx="6143625" cy="2554287"/>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ristianocattolico.it/images/spiritualita/resurrezio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9535" y="4325790"/>
            <a:ext cx="7000875" cy="2554288"/>
          </a:xfrm>
          <a:prstGeom prst="rect">
            <a:avLst/>
          </a:prstGeom>
          <a:solidFill>
            <a:srgbClr val="FFFFFF">
              <a:alpha val="80000"/>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4247741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image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6243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8656" y="4308151"/>
            <a:ext cx="7786687" cy="2554287"/>
          </a:xfrm>
          <a:prstGeom prst="rect">
            <a:avLst/>
          </a:prstGeom>
          <a:solidFill>
            <a:srgbClr val="FFFFFF">
              <a:alpha val="63137"/>
            </a:srgbClr>
          </a:solidFill>
        </p:spPr>
        <p:txBody>
          <a:bodyPr>
            <a:spAutoFit/>
          </a:bodyPr>
          <a:lstStyle/>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tatic.panoramio.com/photos/large/684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 y="0"/>
            <a:ext cx="9175308" cy="6881482"/>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62" y="4279605"/>
            <a:ext cx="7000875" cy="2554288"/>
          </a:xfrm>
          <a:prstGeom prst="rect">
            <a:avLst/>
          </a:prstGeom>
          <a:solidFill>
            <a:srgbClr val="FFFFFF"/>
          </a:solidFill>
        </p:spPr>
        <p:txBody>
          <a:bodyPr>
            <a:spAutoFit/>
          </a:bodyPr>
          <a:lstStyle/>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3" descr="Eucaristia 7.JPG"/>
          <p:cNvPicPr>
            <a:picLocks noChangeAspect="1"/>
          </p:cNvPicPr>
          <p:nvPr/>
        </p:nvPicPr>
        <p:blipFill>
          <a:blip r:embed="rId2"/>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latin typeface="Times" charset="0"/>
              </a:rPr>
              <a:t>Mistero della fede.</a:t>
            </a:r>
          </a:p>
          <a:p>
            <a:pPr>
              <a:defRPr/>
            </a:pPr>
            <a:endParaRPr lang="it-IT" dirty="0">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Tu ci hai redenti con la tua croce </a:t>
            </a:r>
          </a:p>
          <a:p>
            <a:pPr>
              <a:defRPr/>
            </a:pPr>
            <a:r>
              <a:rPr lang="it-IT" sz="4400" b="1" dirty="0">
                <a:solidFill>
                  <a:srgbClr val="FF0000"/>
                </a:solidFill>
                <a:effectLst>
                  <a:outerShdw blurRad="38100" dist="38100" dir="2700000" algn="tl">
                    <a:srgbClr val="000000">
                      <a:alpha val="43137"/>
                    </a:srgbClr>
                  </a:outerShdw>
                </a:effectLst>
                <a:latin typeface="Times" charset="0"/>
              </a:rPr>
              <a:t>e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salvaci, o Salvatore del mondo.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2" descr="0015.tif"/>
          <p:cNvPicPr>
            <a:picLocks noChangeAspect="1"/>
          </p:cNvPicPr>
          <p:nvPr/>
        </p:nvPicPr>
        <p:blipFill>
          <a:blip r:embed="rId2"/>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Il Signore sia con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7" descr="47"/>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custDataLst>
              <p:tags r:id="rId3"/>
            </p:custDataLst>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Padre nostro, che sei nei cieli,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santificato il tuo nome,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venga il tuo regno,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sia fatta la tua volontà,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in cielo così in terra.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Dacci oggi il nostro pane quotidiano,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rimetti a noi i nostri debiti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come noi li rimettiamo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ai nostri debitori,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e non ci indurre in tentazione, </a:t>
            </a:r>
          </a:p>
          <a:p>
            <a:pPr algn="just" fontAlgn="auto">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Calibri"/>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Calibri"/>
              <a:cs typeface="Arial" charset="0"/>
            </a:endParaRPr>
          </a:p>
        </p:txBody>
      </p:sp>
    </p:spTree>
    <p:custDataLst>
      <p:tags r:id="rId1"/>
    </p:custDataLst>
    <p:extLst>
      <p:ext uri="{BB962C8B-B14F-4D97-AF65-F5344CB8AC3E}">
        <p14:creationId xmlns:p14="http://schemas.microsoft.com/office/powerpoint/2010/main" val="1773738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71369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custDataLst>
              <p:tags r:id="rId2"/>
            </p:custDataLst>
          </p:nvPr>
        </p:nvSpPr>
        <p:spPr bwMode="auto">
          <a:xfrm>
            <a:off x="4500933" y="1412776"/>
            <a:ext cx="4446240" cy="3416320"/>
          </a:xfrm>
          <a:prstGeom prst="rect">
            <a:avLst/>
          </a:prstGeom>
          <a:noFill/>
          <a:ln w="9525">
            <a:noFill/>
            <a:miter lim="800000"/>
            <a:headEnd/>
            <a:tailEnd/>
          </a:ln>
          <a:effectLst/>
        </p:spPr>
        <p:txBody>
          <a:bodyPr wrap="square" anchor="ctr">
            <a:spAutoFit/>
          </a:bodyPr>
          <a:lstStyle/>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Tuo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è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il regno, </a:t>
            </a: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 tua la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potenza </a:t>
            </a:r>
          </a:p>
          <a:p>
            <a:pPr algn="ctr">
              <a:defRPr/>
            </a:pP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e la gloria </a:t>
            </a:r>
            <a:endPar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endParaRPr>
          </a:p>
          <a:p>
            <a:pPr algn="ctr">
              <a:defRPr/>
            </a:pPr>
            <a:r>
              <a:rPr lang="it-IT" sz="5400" b="1" dirty="0" smtClean="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nei </a:t>
            </a:r>
            <a:r>
              <a:rPr lang="it-IT" sz="5400" b="1" dirty="0">
                <a:solidFill>
                  <a:srgbClr val="0808D1"/>
                </a:solidFill>
                <a:effectLst>
                  <a:outerShdw blurRad="38100" dist="38100" dir="2700000" algn="tl">
                    <a:srgbClr val="000000">
                      <a:alpha val="43137"/>
                    </a:srgbClr>
                  </a:outerShdw>
                </a:effectLst>
                <a:latin typeface="Calibri"/>
                <a:ea typeface="Times New Roman" pitchFamily="18" charset="0"/>
                <a:cs typeface="Arial" charset="0"/>
              </a:rPr>
              <a:t>secoli.</a:t>
            </a:r>
            <a:endParaRPr lang="it-IT" sz="5400" dirty="0">
              <a:solidFill>
                <a:srgbClr val="0808D1"/>
              </a:solidFill>
              <a:effectLst>
                <a:outerShdw blurRad="38100" dist="38100" dir="2700000" algn="tl">
                  <a:srgbClr val="000000">
                    <a:alpha val="43137"/>
                  </a:srgbClr>
                </a:outerShdw>
              </a:effectLst>
              <a:latin typeface="Calibri"/>
              <a:cs typeface="Arial" charset="0"/>
            </a:endParaRPr>
          </a:p>
        </p:txBody>
      </p:sp>
      <p:pic>
        <p:nvPicPr>
          <p:cNvPr id="6146" name="Picture 2" descr="http://www.amogesu.it/home/images/Passione/15%20-%20Quindicesima%20stazione%20-%20GESU%20RISOR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71016" cy="69573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2636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24112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357938" cy="6888163"/>
          </a:xfrm>
          <a:prstGeom prst="rect">
            <a:avLst/>
          </a:prstGeom>
          <a:noFill/>
          <a:ln w="9525">
            <a:noFill/>
            <a:miter lim="800000"/>
            <a:headEnd/>
            <a:tailEnd/>
          </a:ln>
        </p:spPr>
      </p:pic>
      <p:sp>
        <p:nvSpPr>
          <p:cNvPr id="84995" name="Rettangolo 1"/>
          <p:cNvSpPr>
            <a:spLocks noChangeArrowheads="1"/>
          </p:cNvSpPr>
          <p:nvPr>
            <p:custDataLst>
              <p:tags r:id="rId3"/>
            </p:custDataLst>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solidFill>
                  <a:prstClr val="black"/>
                </a:solidFill>
                <a:latin typeface="Tahoma" pitchFamily="34" charset="0"/>
                <a:cs typeface="Times New Roman" pitchFamily="18" charset="0"/>
              </a:rPr>
              <a:t>    La </a:t>
            </a:r>
          </a:p>
          <a:p>
            <a:r>
              <a:rPr lang="it-IT" sz="6600" b="1">
                <a:solidFill>
                  <a:prstClr val="black"/>
                </a:solidFill>
                <a:latin typeface="Tahoma" pitchFamily="34" charset="0"/>
                <a:cs typeface="Times New Roman" pitchFamily="18" charset="0"/>
              </a:rPr>
              <a:t>    pace </a:t>
            </a:r>
          </a:p>
          <a:p>
            <a:r>
              <a:rPr lang="it-IT" sz="6600" b="1">
                <a:solidFill>
                  <a:prstClr val="black"/>
                </a:solidFill>
                <a:latin typeface="Tahoma" pitchFamily="34" charset="0"/>
                <a:cs typeface="Times New Roman" pitchFamily="18" charset="0"/>
              </a:rPr>
              <a:t>    viene </a:t>
            </a:r>
          </a:p>
          <a:p>
            <a:r>
              <a:rPr lang="it-IT" sz="6600" b="1">
                <a:solidFill>
                  <a:prstClr val="black"/>
                </a:solidFill>
                <a:latin typeface="Tahoma" pitchFamily="34" charset="0"/>
                <a:cs typeface="Times New Roman" pitchFamily="18" charset="0"/>
              </a:rPr>
              <a:t>dall'alto</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175198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6000750" cy="6858000"/>
          </a:xfrm>
          <a:prstGeom prst="rect">
            <a:avLst/>
          </a:prstGeom>
          <a:noFill/>
          <a:ln w="9525">
            <a:noFill/>
            <a:miter lim="800000"/>
            <a:headEnd/>
            <a:tailEnd/>
          </a:ln>
        </p:spPr>
      </p:pic>
      <p:sp>
        <p:nvSpPr>
          <p:cNvPr id="86019" name="Rettangolo 1"/>
          <p:cNvSpPr>
            <a:spLocks noChangeArrowheads="1"/>
          </p:cNvSpPr>
          <p:nvPr>
            <p:custDataLst>
              <p:tags r:id="rId3"/>
            </p:custDataLst>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prstClr val="black"/>
                </a:solidFill>
                <a:latin typeface="Calibri" pitchFamily="34" charset="0"/>
                <a:cs typeface="Arial" charset="0"/>
              </a:rPr>
              <a:t>entra </a:t>
            </a:r>
          </a:p>
          <a:p>
            <a:r>
              <a:rPr lang="it-IT" sz="6600" b="1">
                <a:solidFill>
                  <a:prstClr val="black"/>
                </a:solidFill>
                <a:latin typeface="Calibri" pitchFamily="34" charset="0"/>
                <a:cs typeface="Arial" charset="0"/>
              </a:rPr>
              <a:t>nel </a:t>
            </a:r>
          </a:p>
          <a:p>
            <a:r>
              <a:rPr lang="it-IT" sz="6600" b="1">
                <a:solidFill>
                  <a:prstClr val="black"/>
                </a:solidFill>
                <a:latin typeface="Calibri" pitchFamily="34" charset="0"/>
                <a:cs typeface="Arial" charset="0"/>
              </a:rPr>
              <a:t>cuore,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3246653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custDataLst>
              <p:tags r:id="rId2"/>
            </p:custDataLst>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prstClr val="black"/>
                </a:solidFill>
                <a:latin typeface="Tahoma" pitchFamily="34" charset="0"/>
                <a:ea typeface="Times New Roman" pitchFamily="18" charset="0"/>
                <a:cs typeface="Tahoma" pitchFamily="34" charset="0"/>
              </a:rPr>
              <a:t>si </a:t>
            </a:r>
          </a:p>
          <a:p>
            <a:r>
              <a:rPr lang="it-IT" sz="6600" b="1">
                <a:solidFill>
                  <a:prstClr val="black"/>
                </a:solidFill>
                <a:latin typeface="Tahoma" pitchFamily="34" charset="0"/>
                <a:ea typeface="Times New Roman" pitchFamily="18" charset="0"/>
                <a:cs typeface="Tahoma" pitchFamily="34" charset="0"/>
              </a:rPr>
              <a:t>vede </a:t>
            </a:r>
          </a:p>
          <a:p>
            <a:r>
              <a:rPr lang="it-IT" sz="6600" b="1">
                <a:solidFill>
                  <a:prstClr val="black"/>
                </a:solidFill>
                <a:latin typeface="Tahoma" pitchFamily="34" charset="0"/>
                <a:ea typeface="Times New Roman" pitchFamily="18" charset="0"/>
                <a:cs typeface="Tahoma" pitchFamily="34" charset="0"/>
              </a:rPr>
              <a:t>sul </a:t>
            </a:r>
          </a:p>
          <a:p>
            <a:r>
              <a:rPr lang="it-IT" sz="6600" b="1">
                <a:solidFill>
                  <a:prstClr val="black"/>
                </a:solidFill>
                <a:latin typeface="Tahoma" pitchFamily="34" charset="0"/>
                <a:ea typeface="Times New Roman" pitchFamily="18" charset="0"/>
                <a:cs typeface="Tahoma" pitchFamily="34" charset="0"/>
              </a:rPr>
              <a:t>volto</a:t>
            </a:r>
            <a:r>
              <a:rPr lang="it-IT" sz="6600">
                <a:solidFill>
                  <a:prstClr val="black"/>
                </a:solidFill>
                <a:latin typeface="Calibri" pitchFamily="34" charset="0"/>
                <a:ea typeface="Calibri" pitchFamily="34" charset="0"/>
                <a:cs typeface="Times New Roman" pitchFamily="18" charset="0"/>
              </a:rPr>
              <a:t> </a:t>
            </a:r>
            <a:endParaRPr lang="it-IT" sz="6600">
              <a:solidFill>
                <a:prstClr val="black"/>
              </a:solidFill>
              <a:latin typeface="Calibri" pitchFamily="34" charset="0"/>
              <a:cs typeface="Arial" charset="0"/>
            </a:endParaRPr>
          </a:p>
        </p:txBody>
      </p:sp>
      <p:pic>
        <p:nvPicPr>
          <p:cNvPr id="8194" name="Picture 2" descr="C:\Users\Fede\Desktop\17953_309784396372_159046991372_4020924_5194744_n.jpg"/>
          <p:cNvPicPr>
            <a:picLocks noChangeAspect="1" noChangeArrowheads="1"/>
          </p:cNvPicPr>
          <p:nvPr>
            <p:custDataLst>
              <p:tags r:id="rId3"/>
            </p:custDataLst>
          </p:nvPr>
        </p:nvPicPr>
        <p:blipFill>
          <a:blip r:embed="rId5">
            <a:extLst>
              <a:ext uri="{28A0092B-C50C-407E-A947-70E740481C1C}">
                <a14:useLocalDpi xmlns:a14="http://schemas.microsoft.com/office/drawing/2010/main"/>
              </a:ext>
            </a:extLst>
          </a:blip>
          <a:srcRect/>
          <a:stretch>
            <a:fillRect/>
          </a:stretch>
        </p:blipFill>
        <p:spPr bwMode="auto">
          <a:xfrm>
            <a:off x="4067944" y="-21153"/>
            <a:ext cx="5144120" cy="69284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7637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88067" name="Rettangolo 1"/>
          <p:cNvSpPr>
            <a:spLocks noChangeArrowheads="1"/>
          </p:cNvSpPr>
          <p:nvPr>
            <p:custDataLst>
              <p:tags r:id="rId3"/>
            </p:custDataLst>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prstClr val="black"/>
                </a:solidFill>
                <a:latin typeface="Calibri" pitchFamily="34" charset="0"/>
                <a:cs typeface="Arial" charset="0"/>
              </a:rPr>
              <a:t> Ora </a:t>
            </a:r>
          </a:p>
          <a:p>
            <a:r>
              <a:rPr lang="it-IT" sz="6600" b="1">
                <a:solidFill>
                  <a:prstClr val="black"/>
                </a:solidFill>
                <a:latin typeface="Calibri" pitchFamily="34" charset="0"/>
                <a:cs typeface="Arial" charset="0"/>
              </a:rPr>
              <a:t>  ti </a:t>
            </a:r>
          </a:p>
          <a:p>
            <a:r>
              <a:rPr lang="it-IT" sz="6600" b="1">
                <a:solidFill>
                  <a:prstClr val="black"/>
                </a:solidFill>
                <a:latin typeface="Calibri" pitchFamily="34" charset="0"/>
                <a:cs typeface="Arial" charset="0"/>
              </a:rPr>
              <a:t>  stringo </a:t>
            </a:r>
          </a:p>
          <a:p>
            <a:r>
              <a:rPr lang="it-IT" sz="6600" b="1">
                <a:solidFill>
                  <a:prstClr val="black"/>
                </a:solidFill>
                <a:latin typeface="Calibri" pitchFamily="34" charset="0"/>
                <a:cs typeface="Arial" charset="0"/>
              </a:rPr>
              <a:t>la mano </a:t>
            </a:r>
            <a:endParaRPr lang="it-IT" sz="6600">
              <a:solidFill>
                <a:prstClr val="black"/>
              </a:solidFill>
              <a:latin typeface="Calibri" pitchFamily="34" charset="0"/>
              <a:cs typeface="Arial" charset="0"/>
            </a:endParaRPr>
          </a:p>
        </p:txBody>
      </p:sp>
    </p:spTree>
    <p:custDataLst>
      <p:tags r:id="rId1"/>
    </p:custDataLst>
    <p:extLst>
      <p:ext uri="{BB962C8B-B14F-4D97-AF65-F5344CB8AC3E}">
        <p14:creationId xmlns:p14="http://schemas.microsoft.com/office/powerpoint/2010/main" val="573746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1285875" y="1714500"/>
            <a:ext cx="6429375" cy="3500438"/>
          </a:xfrm>
          <a:prstGeom prst="rect">
            <a:avLst/>
          </a:prstGeom>
          <a:noFill/>
          <a:ln w="9525">
            <a:noFill/>
            <a:miter lim="800000"/>
            <a:headEnd/>
            <a:tailEnd/>
          </a:ln>
        </p:spPr>
      </p:pic>
      <p:sp>
        <p:nvSpPr>
          <p:cNvPr id="89091" name="Rectangle 3"/>
          <p:cNvSpPr>
            <a:spLocks noChangeArrowheads="1"/>
          </p:cNvSpPr>
          <p:nvPr>
            <p:custDataLst>
              <p:tags r:id="rId3"/>
            </p:custDataLst>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sono più solo</a:t>
            </a:r>
            <a:endParaRPr lang="it-IT" sz="6600">
              <a:solidFill>
                <a:prstClr val="black"/>
              </a:solidFill>
              <a:latin typeface="Calibri" pitchFamily="34" charset="0"/>
              <a:ea typeface="Times New Roman" pitchFamily="18" charset="0"/>
              <a:cs typeface="Tahoma" pitchFamily="34" charset="0"/>
            </a:endParaRPr>
          </a:p>
        </p:txBody>
      </p:sp>
      <p:sp>
        <p:nvSpPr>
          <p:cNvPr id="89092" name="Rectangle 4"/>
          <p:cNvSpPr>
            <a:spLocks noChangeArrowheads="1"/>
          </p:cNvSpPr>
          <p:nvPr>
            <p:custDataLst>
              <p:tags r:id="rId4"/>
            </p:custDataLst>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prstClr val="black"/>
                </a:solidFill>
                <a:latin typeface="Tahoma" pitchFamily="34" charset="0"/>
                <a:ea typeface="Times New Roman" pitchFamily="18" charset="0"/>
                <a:cs typeface="Tahoma" pitchFamily="34" charset="0"/>
              </a:rPr>
              <a:t>non sei più lontano</a:t>
            </a:r>
            <a:endParaRPr lang="it-IT" sz="6600">
              <a:solidFill>
                <a:prstClr val="black"/>
              </a:solidFill>
              <a:latin typeface="Calibri" pitchFamily="34" charset="0"/>
              <a:ea typeface="Times New Roman" pitchFamily="18" charset="0"/>
              <a:cs typeface="Tahoma" pitchFamily="34" charset="0"/>
            </a:endParaRPr>
          </a:p>
        </p:txBody>
      </p:sp>
    </p:spTree>
    <p:custDataLst>
      <p:tags r:id="rId1"/>
    </p:custDataLst>
    <p:extLst>
      <p:ext uri="{BB962C8B-B14F-4D97-AF65-F5344CB8AC3E}">
        <p14:creationId xmlns:p14="http://schemas.microsoft.com/office/powerpoint/2010/main" val="3826502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0qZVFRQ06x9lULKywypYua"/>
</p:tagLst>
</file>

<file path=ppt/tags/tag10.xml><?xml version="1.0" encoding="utf-8"?>
<p:tagLst xmlns:a="http://schemas.openxmlformats.org/drawingml/2006/main" xmlns:r="http://schemas.openxmlformats.org/officeDocument/2006/relationships" xmlns:p="http://schemas.openxmlformats.org/presentationml/2006/main">
  <p:tag name="DVSHAPEID" val="rklfgDOcr0J6zLyfsz3jwl"/>
</p:tagLst>
</file>

<file path=ppt/tags/tag100.xml><?xml version="1.0" encoding="utf-8"?>
<p:tagLst xmlns:a="http://schemas.openxmlformats.org/drawingml/2006/main" xmlns:r="http://schemas.openxmlformats.org/officeDocument/2006/relationships" xmlns:p="http://schemas.openxmlformats.org/presentationml/2006/main">
  <p:tag name="DVSHAPEID" val="u5K3Te2vXBui1pXVNgJhA4"/>
</p:tagLst>
</file>

<file path=ppt/tags/tag101.xml><?xml version="1.0" encoding="utf-8"?>
<p:tagLst xmlns:a="http://schemas.openxmlformats.org/drawingml/2006/main" xmlns:r="http://schemas.openxmlformats.org/officeDocument/2006/relationships" xmlns:p="http://schemas.openxmlformats.org/presentationml/2006/main">
  <p:tag name="DVSHAPEID" val="XDbtTpqYMZ6lrgZ5yl6VH1"/>
</p:tagLst>
</file>

<file path=ppt/tags/tag102.xml><?xml version="1.0" encoding="utf-8"?>
<p:tagLst xmlns:a="http://schemas.openxmlformats.org/drawingml/2006/main" xmlns:r="http://schemas.openxmlformats.org/officeDocument/2006/relationships" xmlns:p="http://schemas.openxmlformats.org/presentationml/2006/main">
  <p:tag name="DVSHAPEID" val="2EJ9fwPZk7bq87RplC5ZPv"/>
</p:tagLst>
</file>

<file path=ppt/tags/tag103.xml><?xml version="1.0" encoding="utf-8"?>
<p:tagLst xmlns:a="http://schemas.openxmlformats.org/drawingml/2006/main" xmlns:r="http://schemas.openxmlformats.org/officeDocument/2006/relationships" xmlns:p="http://schemas.openxmlformats.org/presentationml/2006/main">
  <p:tag name="DVSHAPEID" val="cFXHWHInaFmVAwJJ9T9MEY"/>
</p:tagLst>
</file>

<file path=ppt/tags/tag104.xml><?xml version="1.0" encoding="utf-8"?>
<p:tagLst xmlns:a="http://schemas.openxmlformats.org/drawingml/2006/main" xmlns:r="http://schemas.openxmlformats.org/officeDocument/2006/relationships" xmlns:p="http://schemas.openxmlformats.org/presentationml/2006/main">
  <p:tag name="DVSHAPEID" val="a18Se8ZtPIcxs3byA7hXWw"/>
</p:tagLst>
</file>

<file path=ppt/tags/tag105.xml><?xml version="1.0" encoding="utf-8"?>
<p:tagLst xmlns:a="http://schemas.openxmlformats.org/drawingml/2006/main" xmlns:r="http://schemas.openxmlformats.org/officeDocument/2006/relationships" xmlns:p="http://schemas.openxmlformats.org/presentationml/2006/main">
  <p:tag name="DVSHAPEID" val="4cwkGBscQ2RdvWz4tznHPD"/>
</p:tagLst>
</file>

<file path=ppt/tags/tag106.xml><?xml version="1.0" encoding="utf-8"?>
<p:tagLst xmlns:a="http://schemas.openxmlformats.org/drawingml/2006/main" xmlns:r="http://schemas.openxmlformats.org/officeDocument/2006/relationships" xmlns:p="http://schemas.openxmlformats.org/presentationml/2006/main">
  <p:tag name="DVSHAPEID" val="J34FyBj1vH2EXVlTso0DR9"/>
</p:tagLst>
</file>

<file path=ppt/tags/tag107.xml><?xml version="1.0" encoding="utf-8"?>
<p:tagLst xmlns:a="http://schemas.openxmlformats.org/drawingml/2006/main" xmlns:r="http://schemas.openxmlformats.org/officeDocument/2006/relationships" xmlns:p="http://schemas.openxmlformats.org/presentationml/2006/main">
  <p:tag name="DVSHAPEID" val="GfyfZvDHzfGqstg03RTOw9"/>
</p:tagLst>
</file>

<file path=ppt/tags/tag108.xml><?xml version="1.0" encoding="utf-8"?>
<p:tagLst xmlns:a="http://schemas.openxmlformats.org/drawingml/2006/main" xmlns:r="http://schemas.openxmlformats.org/officeDocument/2006/relationships" xmlns:p="http://schemas.openxmlformats.org/presentationml/2006/main">
  <p:tag name="DVSHAPEID" val="aRYDIA7ZGbMzmP7iBNoO8N"/>
</p:tagLst>
</file>

<file path=ppt/tags/tag109.xml><?xml version="1.0" encoding="utf-8"?>
<p:tagLst xmlns:a="http://schemas.openxmlformats.org/drawingml/2006/main" xmlns:r="http://schemas.openxmlformats.org/officeDocument/2006/relationships" xmlns:p="http://schemas.openxmlformats.org/presentationml/2006/main">
  <p:tag name="DVSHAPEID" val="XxsRCsk9K3Dw4GgmN3zzzu"/>
</p:tagLst>
</file>

<file path=ppt/tags/tag11.xml><?xml version="1.0" encoding="utf-8"?>
<p:tagLst xmlns:a="http://schemas.openxmlformats.org/drawingml/2006/main" xmlns:r="http://schemas.openxmlformats.org/officeDocument/2006/relationships" xmlns:p="http://schemas.openxmlformats.org/presentationml/2006/main">
  <p:tag name="DVSHAPEID" val="GiJK9XjcEMCSKCTXTsxTU0"/>
</p:tagLst>
</file>

<file path=ppt/tags/tag110.xml><?xml version="1.0" encoding="utf-8"?>
<p:tagLst xmlns:a="http://schemas.openxmlformats.org/drawingml/2006/main" xmlns:r="http://schemas.openxmlformats.org/officeDocument/2006/relationships" xmlns:p="http://schemas.openxmlformats.org/presentationml/2006/main">
  <p:tag name="DVSHAPEID" val="DT6rSKg5qI1nUraQXFEwrI"/>
</p:tagLst>
</file>

<file path=ppt/tags/tag111.xml><?xml version="1.0" encoding="utf-8"?>
<p:tagLst xmlns:a="http://schemas.openxmlformats.org/drawingml/2006/main" xmlns:r="http://schemas.openxmlformats.org/officeDocument/2006/relationships" xmlns:p="http://schemas.openxmlformats.org/presentationml/2006/main">
  <p:tag name="DVSHAPEID" val="WQKr1fZleyesTzLbAASEDU"/>
</p:tagLst>
</file>

<file path=ppt/tags/tag112.xml><?xml version="1.0" encoding="utf-8"?>
<p:tagLst xmlns:a="http://schemas.openxmlformats.org/drawingml/2006/main" xmlns:r="http://schemas.openxmlformats.org/officeDocument/2006/relationships" xmlns:p="http://schemas.openxmlformats.org/presentationml/2006/main">
  <p:tag name="DVSHAPEID" val="uHLPbW5UV23VWgGqJ154tt"/>
</p:tagLst>
</file>

<file path=ppt/tags/tag113.xml><?xml version="1.0" encoding="utf-8"?>
<p:tagLst xmlns:a="http://schemas.openxmlformats.org/drawingml/2006/main" xmlns:r="http://schemas.openxmlformats.org/officeDocument/2006/relationships" xmlns:p="http://schemas.openxmlformats.org/presentationml/2006/main">
  <p:tag name="DVSHAPEID" val="8ryB5L54EN51l2Fc43fkDb"/>
</p:tagLst>
</file>

<file path=ppt/tags/tag114.xml><?xml version="1.0" encoding="utf-8"?>
<p:tagLst xmlns:a="http://schemas.openxmlformats.org/drawingml/2006/main" xmlns:r="http://schemas.openxmlformats.org/officeDocument/2006/relationships" xmlns:p="http://schemas.openxmlformats.org/presentationml/2006/main">
  <p:tag name="DVSHAPEID" val="pYCvu9RRyyr1ykgzRkPQnf"/>
</p:tagLst>
</file>

<file path=ppt/tags/tag115.xml><?xml version="1.0" encoding="utf-8"?>
<p:tagLst xmlns:a="http://schemas.openxmlformats.org/drawingml/2006/main" xmlns:r="http://schemas.openxmlformats.org/officeDocument/2006/relationships" xmlns:p="http://schemas.openxmlformats.org/presentationml/2006/main">
  <p:tag name="DVSHAPEID" val="PVUDKwX2P8PW2zZzgVdNex"/>
</p:tagLst>
</file>

<file path=ppt/tags/tag116.xml><?xml version="1.0" encoding="utf-8"?>
<p:tagLst xmlns:a="http://schemas.openxmlformats.org/drawingml/2006/main" xmlns:r="http://schemas.openxmlformats.org/officeDocument/2006/relationships" xmlns:p="http://schemas.openxmlformats.org/presentationml/2006/main">
  <p:tag name="DVSHAPEID" val="AkulVucVvMO99HBQokUvIi"/>
</p:tagLst>
</file>

<file path=ppt/tags/tag117.xml><?xml version="1.0" encoding="utf-8"?>
<p:tagLst xmlns:a="http://schemas.openxmlformats.org/drawingml/2006/main" xmlns:r="http://schemas.openxmlformats.org/officeDocument/2006/relationships" xmlns:p="http://schemas.openxmlformats.org/presentationml/2006/main">
  <p:tag name="DVSHAPEID" val="cBiGAh3TDA1hkz9pAsQUD2"/>
</p:tagLst>
</file>

<file path=ppt/tags/tag118.xml><?xml version="1.0" encoding="utf-8"?>
<p:tagLst xmlns:a="http://schemas.openxmlformats.org/drawingml/2006/main" xmlns:r="http://schemas.openxmlformats.org/officeDocument/2006/relationships" xmlns:p="http://schemas.openxmlformats.org/presentationml/2006/main">
  <p:tag name="DVSHAPEID" val="8SqhYpwSSIOh8S3eUUSB9d"/>
</p:tagLst>
</file>

<file path=ppt/tags/tag119.xml><?xml version="1.0" encoding="utf-8"?>
<p:tagLst xmlns:a="http://schemas.openxmlformats.org/drawingml/2006/main" xmlns:r="http://schemas.openxmlformats.org/officeDocument/2006/relationships" xmlns:p="http://schemas.openxmlformats.org/presentationml/2006/main">
  <p:tag name="DVSHAPEID" val="8Rm1HZKrFOF9spgiiDmKHi"/>
</p:tagLst>
</file>

<file path=ppt/tags/tag12.xml><?xml version="1.0" encoding="utf-8"?>
<p:tagLst xmlns:a="http://schemas.openxmlformats.org/drawingml/2006/main" xmlns:r="http://schemas.openxmlformats.org/officeDocument/2006/relationships" xmlns:p="http://schemas.openxmlformats.org/presentationml/2006/main">
  <p:tag name="DVSHAPEID" val="zvq4FJMYy0w5E3wvtQSemW"/>
</p:tagLst>
</file>

<file path=ppt/tags/tag120.xml><?xml version="1.0" encoding="utf-8"?>
<p:tagLst xmlns:a="http://schemas.openxmlformats.org/drawingml/2006/main" xmlns:r="http://schemas.openxmlformats.org/officeDocument/2006/relationships" xmlns:p="http://schemas.openxmlformats.org/presentationml/2006/main">
  <p:tag name="DVSHAPEID" val="s3rgmlyV11SVKzVWIx8r30"/>
</p:tagLst>
</file>

<file path=ppt/tags/tag121.xml><?xml version="1.0" encoding="utf-8"?>
<p:tagLst xmlns:a="http://schemas.openxmlformats.org/drawingml/2006/main" xmlns:r="http://schemas.openxmlformats.org/officeDocument/2006/relationships" xmlns:p="http://schemas.openxmlformats.org/presentationml/2006/main">
  <p:tag name="DVSHAPEID" val="CYpDYBCefovPoiAqCoSKMD"/>
</p:tagLst>
</file>

<file path=ppt/tags/tag122.xml><?xml version="1.0" encoding="utf-8"?>
<p:tagLst xmlns:a="http://schemas.openxmlformats.org/drawingml/2006/main" xmlns:r="http://schemas.openxmlformats.org/officeDocument/2006/relationships" xmlns:p="http://schemas.openxmlformats.org/presentationml/2006/main">
  <p:tag name="DVSHAPEID" val="gxFGmlUOCgfsrsQImWjNMt"/>
</p:tagLst>
</file>

<file path=ppt/tags/tag123.xml><?xml version="1.0" encoding="utf-8"?>
<p:tagLst xmlns:a="http://schemas.openxmlformats.org/drawingml/2006/main" xmlns:r="http://schemas.openxmlformats.org/officeDocument/2006/relationships" xmlns:p="http://schemas.openxmlformats.org/presentationml/2006/main">
  <p:tag name="DVSHAPEID" val="qUaCmiVJyjdYISYhegjqMe"/>
</p:tagLst>
</file>

<file path=ppt/tags/tag124.xml><?xml version="1.0" encoding="utf-8"?>
<p:tagLst xmlns:a="http://schemas.openxmlformats.org/drawingml/2006/main" xmlns:r="http://schemas.openxmlformats.org/officeDocument/2006/relationships" xmlns:p="http://schemas.openxmlformats.org/presentationml/2006/main">
  <p:tag name="DVSHAPEID" val="AWR7zU1VqZRM6KwKZCTSHW"/>
</p:tagLst>
</file>

<file path=ppt/tags/tag125.xml><?xml version="1.0" encoding="utf-8"?>
<p:tagLst xmlns:a="http://schemas.openxmlformats.org/drawingml/2006/main" xmlns:r="http://schemas.openxmlformats.org/officeDocument/2006/relationships" xmlns:p="http://schemas.openxmlformats.org/presentationml/2006/main">
  <p:tag name="DVSHAPEID" val="fsKYK4I2tlHbjeKeJ1ICSd"/>
</p:tagLst>
</file>

<file path=ppt/tags/tag126.xml><?xml version="1.0" encoding="utf-8"?>
<p:tagLst xmlns:a="http://schemas.openxmlformats.org/drawingml/2006/main" xmlns:r="http://schemas.openxmlformats.org/officeDocument/2006/relationships" xmlns:p="http://schemas.openxmlformats.org/presentationml/2006/main">
  <p:tag name="DVSHAPEID" val="7VLdLuhHwUwEGpmB9Wdnwv"/>
</p:tagLst>
</file>

<file path=ppt/tags/tag127.xml><?xml version="1.0" encoding="utf-8"?>
<p:tagLst xmlns:a="http://schemas.openxmlformats.org/drawingml/2006/main" xmlns:r="http://schemas.openxmlformats.org/officeDocument/2006/relationships" xmlns:p="http://schemas.openxmlformats.org/presentationml/2006/main">
  <p:tag name="DVSECTIONID" val="skdhv1Qt7VB4qgmNKn2yPI"/>
</p:tagLst>
</file>

<file path=ppt/tags/tag128.xml><?xml version="1.0" encoding="utf-8"?>
<p:tagLst xmlns:a="http://schemas.openxmlformats.org/drawingml/2006/main" xmlns:r="http://schemas.openxmlformats.org/officeDocument/2006/relationships" xmlns:p="http://schemas.openxmlformats.org/presentationml/2006/main">
  <p:tag name="DVSHAPEID" val="i6aztgb8ZmDd7ezonP0SDB"/>
</p:tagLst>
</file>

<file path=ppt/tags/tag129.xml><?xml version="1.0" encoding="utf-8"?>
<p:tagLst xmlns:a="http://schemas.openxmlformats.org/drawingml/2006/main" xmlns:r="http://schemas.openxmlformats.org/officeDocument/2006/relationships" xmlns:p="http://schemas.openxmlformats.org/presentationml/2006/main">
  <p:tag name="DVSHAPEID" val="VrjoathQSFfw3Mscl3EHBy"/>
</p:tagLst>
</file>

<file path=ppt/tags/tag13.xml><?xml version="1.0" encoding="utf-8"?>
<p:tagLst xmlns:a="http://schemas.openxmlformats.org/drawingml/2006/main" xmlns:r="http://schemas.openxmlformats.org/officeDocument/2006/relationships" xmlns:p="http://schemas.openxmlformats.org/presentationml/2006/main">
  <p:tag name="DVSHAPEID" val="tG1WluGALCrFJdj4iAqGeC"/>
</p:tagLst>
</file>

<file path=ppt/tags/tag130.xml><?xml version="1.0" encoding="utf-8"?>
<p:tagLst xmlns:a="http://schemas.openxmlformats.org/drawingml/2006/main" xmlns:r="http://schemas.openxmlformats.org/officeDocument/2006/relationships" xmlns:p="http://schemas.openxmlformats.org/presentationml/2006/main">
  <p:tag name="DVSECTIONID" val="cNv3xOVV7MbHItWp7hvbNn"/>
</p:tagLst>
</file>

<file path=ppt/tags/tag131.xml><?xml version="1.0" encoding="utf-8"?>
<p:tagLst xmlns:a="http://schemas.openxmlformats.org/drawingml/2006/main" xmlns:r="http://schemas.openxmlformats.org/officeDocument/2006/relationships" xmlns:p="http://schemas.openxmlformats.org/presentationml/2006/main">
  <p:tag name="DVSECTIONID" val="hUm66hB09c4K8pLsu2xcNO"/>
</p:tagLst>
</file>

<file path=ppt/tags/tag132.xml><?xml version="1.0" encoding="utf-8"?>
<p:tagLst xmlns:a="http://schemas.openxmlformats.org/drawingml/2006/main" xmlns:r="http://schemas.openxmlformats.org/officeDocument/2006/relationships" xmlns:p="http://schemas.openxmlformats.org/presentationml/2006/main">
  <p:tag name="DVSHAPEID" val="XBbMVauXeW0m0eiyiziR3r"/>
</p:tagLst>
</file>

<file path=ppt/tags/tag133.xml><?xml version="1.0" encoding="utf-8"?>
<p:tagLst xmlns:a="http://schemas.openxmlformats.org/drawingml/2006/main" xmlns:r="http://schemas.openxmlformats.org/officeDocument/2006/relationships" xmlns:p="http://schemas.openxmlformats.org/presentationml/2006/main">
  <p:tag name="DVSECTIONID" val="SIySRlgK2DUOwAGrHEj6CY"/>
</p:tagLst>
</file>

<file path=ppt/tags/tag134.xml><?xml version="1.0" encoding="utf-8"?>
<p:tagLst xmlns:a="http://schemas.openxmlformats.org/drawingml/2006/main" xmlns:r="http://schemas.openxmlformats.org/officeDocument/2006/relationships" xmlns:p="http://schemas.openxmlformats.org/presentationml/2006/main">
  <p:tag name="DVSECTIONID" val="DYlwEENtEBzs1ExdqgKp9q"/>
</p:tagLst>
</file>

<file path=ppt/tags/tag135.xml><?xml version="1.0" encoding="utf-8"?>
<p:tagLst xmlns:a="http://schemas.openxmlformats.org/drawingml/2006/main" xmlns:r="http://schemas.openxmlformats.org/officeDocument/2006/relationships" xmlns:p="http://schemas.openxmlformats.org/presentationml/2006/main">
  <p:tag name="DVSHAPEID" val="hmAJWgWWQs4t7vroMnwEyh"/>
</p:tagLst>
</file>

<file path=ppt/tags/tag136.xml><?xml version="1.0" encoding="utf-8"?>
<p:tagLst xmlns:a="http://schemas.openxmlformats.org/drawingml/2006/main" xmlns:r="http://schemas.openxmlformats.org/officeDocument/2006/relationships" xmlns:p="http://schemas.openxmlformats.org/presentationml/2006/main">
  <p:tag name="DVSHAPEID" val="GOI1MyphQCUvjPbcdd1i6x"/>
</p:tagLst>
</file>

<file path=ppt/tags/tag137.xml><?xml version="1.0" encoding="utf-8"?>
<p:tagLst xmlns:a="http://schemas.openxmlformats.org/drawingml/2006/main" xmlns:r="http://schemas.openxmlformats.org/officeDocument/2006/relationships" xmlns:p="http://schemas.openxmlformats.org/presentationml/2006/main">
  <p:tag name="DVSECTIONID" val="PjTaL3kTSGcU5zxkGBWyZj"/>
</p:tagLst>
</file>

<file path=ppt/tags/tag138.xml><?xml version="1.0" encoding="utf-8"?>
<p:tagLst xmlns:a="http://schemas.openxmlformats.org/drawingml/2006/main" xmlns:r="http://schemas.openxmlformats.org/officeDocument/2006/relationships" xmlns:p="http://schemas.openxmlformats.org/presentationml/2006/main">
  <p:tag name="DVSHAPEID" val="ix6N6TNUloS0FM0UuoxyCs"/>
</p:tagLst>
</file>

<file path=ppt/tags/tag139.xml><?xml version="1.0" encoding="utf-8"?>
<p:tagLst xmlns:a="http://schemas.openxmlformats.org/drawingml/2006/main" xmlns:r="http://schemas.openxmlformats.org/officeDocument/2006/relationships" xmlns:p="http://schemas.openxmlformats.org/presentationml/2006/main">
  <p:tag name="DVSHAPEID" val="yBbCdA9iDga9wbVZrvuVgw"/>
</p:tagLst>
</file>

<file path=ppt/tags/tag14.xml><?xml version="1.0" encoding="utf-8"?>
<p:tagLst xmlns:a="http://schemas.openxmlformats.org/drawingml/2006/main" xmlns:r="http://schemas.openxmlformats.org/officeDocument/2006/relationships" xmlns:p="http://schemas.openxmlformats.org/presentationml/2006/main">
  <p:tag name="DVSHAPEID" val="mEXQrnZG1GEC2J3InihXeT"/>
</p:tagLst>
</file>

<file path=ppt/tags/tag140.xml><?xml version="1.0" encoding="utf-8"?>
<p:tagLst xmlns:a="http://schemas.openxmlformats.org/drawingml/2006/main" xmlns:r="http://schemas.openxmlformats.org/officeDocument/2006/relationships" xmlns:p="http://schemas.openxmlformats.org/presentationml/2006/main">
  <p:tag name="DVSECTIONID" val="e4z2Tte2mcOc82DtTK9LIS"/>
</p:tagLst>
</file>

<file path=ppt/tags/tag141.xml><?xml version="1.0" encoding="utf-8"?>
<p:tagLst xmlns:a="http://schemas.openxmlformats.org/drawingml/2006/main" xmlns:r="http://schemas.openxmlformats.org/officeDocument/2006/relationships" xmlns:p="http://schemas.openxmlformats.org/presentationml/2006/main">
  <p:tag name="DVSHAPEID" val="Cj9pbjJDKyUPYuBuGdK2LC"/>
</p:tagLst>
</file>

<file path=ppt/tags/tag142.xml><?xml version="1.0" encoding="utf-8"?>
<p:tagLst xmlns:a="http://schemas.openxmlformats.org/drawingml/2006/main" xmlns:r="http://schemas.openxmlformats.org/officeDocument/2006/relationships" xmlns:p="http://schemas.openxmlformats.org/presentationml/2006/main">
  <p:tag name="DVSHAPEID" val="PvfOZuW14Hb2ZRsNoQy0vC"/>
</p:tagLst>
</file>

<file path=ppt/tags/tag143.xml><?xml version="1.0" encoding="utf-8"?>
<p:tagLst xmlns:a="http://schemas.openxmlformats.org/drawingml/2006/main" xmlns:r="http://schemas.openxmlformats.org/officeDocument/2006/relationships" xmlns:p="http://schemas.openxmlformats.org/presentationml/2006/main">
  <p:tag name="DVSECTIONID" val="f7yYG5z8tAqw4PBJaQEPk0"/>
</p:tagLst>
</file>

<file path=ppt/tags/tag144.xml><?xml version="1.0" encoding="utf-8"?>
<p:tagLst xmlns:a="http://schemas.openxmlformats.org/drawingml/2006/main" xmlns:r="http://schemas.openxmlformats.org/officeDocument/2006/relationships" xmlns:p="http://schemas.openxmlformats.org/presentationml/2006/main">
  <p:tag name="DVSHAPEID" val="fGdqnXOgaeK0uE9mkfGItc"/>
</p:tagLst>
</file>

<file path=ppt/tags/tag145.xml><?xml version="1.0" encoding="utf-8"?>
<p:tagLst xmlns:a="http://schemas.openxmlformats.org/drawingml/2006/main" xmlns:r="http://schemas.openxmlformats.org/officeDocument/2006/relationships" xmlns:p="http://schemas.openxmlformats.org/presentationml/2006/main">
  <p:tag name="DVSHAPEID" val="DVvK2SOUuL6cgyBy7YdNxX"/>
</p:tagLst>
</file>

<file path=ppt/tags/tag146.xml><?xml version="1.0" encoding="utf-8"?>
<p:tagLst xmlns:a="http://schemas.openxmlformats.org/drawingml/2006/main" xmlns:r="http://schemas.openxmlformats.org/officeDocument/2006/relationships" xmlns:p="http://schemas.openxmlformats.org/presentationml/2006/main">
  <p:tag name="DVSECTIONID" val="5SrvGdIcpeBlOrtVN8tdJd"/>
</p:tagLst>
</file>

<file path=ppt/tags/tag147.xml><?xml version="1.0" encoding="utf-8"?>
<p:tagLst xmlns:a="http://schemas.openxmlformats.org/drawingml/2006/main" xmlns:r="http://schemas.openxmlformats.org/officeDocument/2006/relationships" xmlns:p="http://schemas.openxmlformats.org/presentationml/2006/main">
  <p:tag name="DVSHAPEID" val="hYnOE1wjjM923hVDVVsgJZ"/>
</p:tagLst>
</file>

<file path=ppt/tags/tag148.xml><?xml version="1.0" encoding="utf-8"?>
<p:tagLst xmlns:a="http://schemas.openxmlformats.org/drawingml/2006/main" xmlns:r="http://schemas.openxmlformats.org/officeDocument/2006/relationships" xmlns:p="http://schemas.openxmlformats.org/presentationml/2006/main">
  <p:tag name="DVSHAPEID" val="UinAKL7IvGFGDwmdeMoasj"/>
</p:tagLst>
</file>

<file path=ppt/tags/tag149.xml><?xml version="1.0" encoding="utf-8"?>
<p:tagLst xmlns:a="http://schemas.openxmlformats.org/drawingml/2006/main" xmlns:r="http://schemas.openxmlformats.org/officeDocument/2006/relationships" xmlns:p="http://schemas.openxmlformats.org/presentationml/2006/main">
  <p:tag name="DVSHAPEID" val="3evkDu3hlhdi44q3hLcBhs"/>
</p:tagLst>
</file>

<file path=ppt/tags/tag15.xml><?xml version="1.0" encoding="utf-8"?>
<p:tagLst xmlns:a="http://schemas.openxmlformats.org/drawingml/2006/main" xmlns:r="http://schemas.openxmlformats.org/officeDocument/2006/relationships" xmlns:p="http://schemas.openxmlformats.org/presentationml/2006/main">
  <p:tag name="DVSHAPEID" val="EYjibpyhNFIQknYu3iB5AK"/>
</p:tagLst>
</file>

<file path=ppt/tags/tag150.xml><?xml version="1.0" encoding="utf-8"?>
<p:tagLst xmlns:a="http://schemas.openxmlformats.org/drawingml/2006/main" xmlns:r="http://schemas.openxmlformats.org/officeDocument/2006/relationships" xmlns:p="http://schemas.openxmlformats.org/presentationml/2006/main">
  <p:tag name="DVSECTIONID" val="LCXOR9Aj6Syf2Fxbpmpgbb"/>
</p:tagLst>
</file>

<file path=ppt/tags/tag151.xml><?xml version="1.0" encoding="utf-8"?>
<p:tagLst xmlns:a="http://schemas.openxmlformats.org/drawingml/2006/main" xmlns:r="http://schemas.openxmlformats.org/officeDocument/2006/relationships" xmlns:p="http://schemas.openxmlformats.org/presentationml/2006/main">
  <p:tag name="DVSHAPEID" val="mmDogHHFRzwAf94q7DEelo"/>
</p:tagLst>
</file>

<file path=ppt/tags/tag152.xml><?xml version="1.0" encoding="utf-8"?>
<p:tagLst xmlns:a="http://schemas.openxmlformats.org/drawingml/2006/main" xmlns:r="http://schemas.openxmlformats.org/officeDocument/2006/relationships" xmlns:p="http://schemas.openxmlformats.org/presentationml/2006/main">
  <p:tag name="DVSHAPEID" val="slshMavDYR2AR8GfelzFpE"/>
</p:tagLst>
</file>

<file path=ppt/tags/tag153.xml><?xml version="1.0" encoding="utf-8"?>
<p:tagLst xmlns:a="http://schemas.openxmlformats.org/drawingml/2006/main" xmlns:r="http://schemas.openxmlformats.org/officeDocument/2006/relationships" xmlns:p="http://schemas.openxmlformats.org/presentationml/2006/main">
  <p:tag name="DVSHAPEID" val="MuPhZQDyW27YUiWYUx9eBF"/>
</p:tagLst>
</file>

<file path=ppt/tags/tag154.xml><?xml version="1.0" encoding="utf-8"?>
<p:tagLst xmlns:a="http://schemas.openxmlformats.org/drawingml/2006/main" xmlns:r="http://schemas.openxmlformats.org/officeDocument/2006/relationships" xmlns:p="http://schemas.openxmlformats.org/presentationml/2006/main">
  <p:tag name="DVSECTIONID" val="UI0agf3wm6gR7OxSmzB68J"/>
</p:tagLst>
</file>

<file path=ppt/tags/tag155.xml><?xml version="1.0" encoding="utf-8"?>
<p:tagLst xmlns:a="http://schemas.openxmlformats.org/drawingml/2006/main" xmlns:r="http://schemas.openxmlformats.org/officeDocument/2006/relationships" xmlns:p="http://schemas.openxmlformats.org/presentationml/2006/main">
  <p:tag name="DVSHAPEID" val="xFhVJSpiFFZOyXsvbEZpU0"/>
</p:tagLst>
</file>

<file path=ppt/tags/tag156.xml><?xml version="1.0" encoding="utf-8"?>
<p:tagLst xmlns:a="http://schemas.openxmlformats.org/drawingml/2006/main" xmlns:r="http://schemas.openxmlformats.org/officeDocument/2006/relationships" xmlns:p="http://schemas.openxmlformats.org/presentationml/2006/main">
  <p:tag name="DVSHAPEID" val="sTeojfr2va26WaZ37L9Ens"/>
</p:tagLst>
</file>

<file path=ppt/tags/tag157.xml><?xml version="1.0" encoding="utf-8"?>
<p:tagLst xmlns:a="http://schemas.openxmlformats.org/drawingml/2006/main" xmlns:r="http://schemas.openxmlformats.org/officeDocument/2006/relationships" xmlns:p="http://schemas.openxmlformats.org/presentationml/2006/main">
  <p:tag name="DVSHAPEID" val="Y6JYwpmufcKxcoHly9RC9O"/>
</p:tagLst>
</file>

<file path=ppt/tags/tag158.xml><?xml version="1.0" encoding="utf-8"?>
<p:tagLst xmlns:a="http://schemas.openxmlformats.org/drawingml/2006/main" xmlns:r="http://schemas.openxmlformats.org/officeDocument/2006/relationships" xmlns:p="http://schemas.openxmlformats.org/presentationml/2006/main">
  <p:tag name="DVSECTIONID" val="NyoNoBJ7Ns2zHeNHTlfAvs"/>
</p:tagLst>
</file>

<file path=ppt/tags/tag159.xml><?xml version="1.0" encoding="utf-8"?>
<p:tagLst xmlns:a="http://schemas.openxmlformats.org/drawingml/2006/main" xmlns:r="http://schemas.openxmlformats.org/officeDocument/2006/relationships" xmlns:p="http://schemas.openxmlformats.org/presentationml/2006/main">
  <p:tag name="DVSHAPEID" val="Ls1hv7xdfgC0U7FkJ2F1UQ"/>
</p:tagLst>
</file>

<file path=ppt/tags/tag16.xml><?xml version="1.0" encoding="utf-8"?>
<p:tagLst xmlns:a="http://schemas.openxmlformats.org/drawingml/2006/main" xmlns:r="http://schemas.openxmlformats.org/officeDocument/2006/relationships" xmlns:p="http://schemas.openxmlformats.org/presentationml/2006/main">
  <p:tag name="DVSHAPEID" val="06az1zc8ogos0Yw8bA8JSY"/>
</p:tagLst>
</file>

<file path=ppt/tags/tag160.xml><?xml version="1.0" encoding="utf-8"?>
<p:tagLst xmlns:a="http://schemas.openxmlformats.org/drawingml/2006/main" xmlns:r="http://schemas.openxmlformats.org/officeDocument/2006/relationships" xmlns:p="http://schemas.openxmlformats.org/presentationml/2006/main">
  <p:tag name="DVSHAPEID" val="loXBlLc0NKialhWeTeW1Wu"/>
</p:tagLst>
</file>

<file path=ppt/tags/tag161.xml><?xml version="1.0" encoding="utf-8"?>
<p:tagLst xmlns:a="http://schemas.openxmlformats.org/drawingml/2006/main" xmlns:r="http://schemas.openxmlformats.org/officeDocument/2006/relationships" xmlns:p="http://schemas.openxmlformats.org/presentationml/2006/main">
  <p:tag name="DVSECTIONID" val="YbyIEw0QE43bVrLsRrNfiO"/>
</p:tagLst>
</file>

<file path=ppt/tags/tag162.xml><?xml version="1.0" encoding="utf-8"?>
<p:tagLst xmlns:a="http://schemas.openxmlformats.org/drawingml/2006/main" xmlns:r="http://schemas.openxmlformats.org/officeDocument/2006/relationships" xmlns:p="http://schemas.openxmlformats.org/presentationml/2006/main">
  <p:tag name="DVSHAPEID" val="VctzFdpPW8UU6DkTLL0ftR"/>
</p:tagLst>
</file>

<file path=ppt/tags/tag163.xml><?xml version="1.0" encoding="utf-8"?>
<p:tagLst xmlns:a="http://schemas.openxmlformats.org/drawingml/2006/main" xmlns:r="http://schemas.openxmlformats.org/officeDocument/2006/relationships" xmlns:p="http://schemas.openxmlformats.org/presentationml/2006/main">
  <p:tag name="DVSHAPEID" val="HKMoov8r4SURsL7L5YAYNa"/>
</p:tagLst>
</file>

<file path=ppt/tags/tag164.xml><?xml version="1.0" encoding="utf-8"?>
<p:tagLst xmlns:a="http://schemas.openxmlformats.org/drawingml/2006/main" xmlns:r="http://schemas.openxmlformats.org/officeDocument/2006/relationships" xmlns:p="http://schemas.openxmlformats.org/presentationml/2006/main">
  <p:tag name="DVSECTIONID" val="Ox7j4EFgQydlzdeFXc7XNX"/>
</p:tagLst>
</file>

<file path=ppt/tags/tag165.xml><?xml version="1.0" encoding="utf-8"?>
<p:tagLst xmlns:a="http://schemas.openxmlformats.org/drawingml/2006/main" xmlns:r="http://schemas.openxmlformats.org/officeDocument/2006/relationships" xmlns:p="http://schemas.openxmlformats.org/presentationml/2006/main">
  <p:tag name="DVSHAPEID" val="gqaiUZsb1H03vJNhPUGv41"/>
</p:tagLst>
</file>

<file path=ppt/tags/tag166.xml><?xml version="1.0" encoding="utf-8"?>
<p:tagLst xmlns:a="http://schemas.openxmlformats.org/drawingml/2006/main" xmlns:r="http://schemas.openxmlformats.org/officeDocument/2006/relationships" xmlns:p="http://schemas.openxmlformats.org/presentationml/2006/main">
  <p:tag name="DVSHAPEID" val="ZfayM0F2Ev4wuld5B8ZSRd"/>
</p:tagLst>
</file>

<file path=ppt/tags/tag167.xml><?xml version="1.0" encoding="utf-8"?>
<p:tagLst xmlns:a="http://schemas.openxmlformats.org/drawingml/2006/main" xmlns:r="http://schemas.openxmlformats.org/officeDocument/2006/relationships" xmlns:p="http://schemas.openxmlformats.org/presentationml/2006/main">
  <p:tag name="DVSECTIONID" val="wvjlVruNNf9am1Bkrlboev"/>
</p:tagLst>
</file>

<file path=ppt/tags/tag168.xml><?xml version="1.0" encoding="utf-8"?>
<p:tagLst xmlns:a="http://schemas.openxmlformats.org/drawingml/2006/main" xmlns:r="http://schemas.openxmlformats.org/officeDocument/2006/relationships" xmlns:p="http://schemas.openxmlformats.org/presentationml/2006/main">
  <p:tag name="DVSHAPEID" val="QpfoYO9Fhi6eqV7ldsvY2v"/>
</p:tagLst>
</file>

<file path=ppt/tags/tag169.xml><?xml version="1.0" encoding="utf-8"?>
<p:tagLst xmlns:a="http://schemas.openxmlformats.org/drawingml/2006/main" xmlns:r="http://schemas.openxmlformats.org/officeDocument/2006/relationships" xmlns:p="http://schemas.openxmlformats.org/presentationml/2006/main">
  <p:tag name="DVSHAPEID" val="ZYfs4Jjywb9MoLjn1RSZeL"/>
</p:tagLst>
</file>

<file path=ppt/tags/tag17.xml><?xml version="1.0" encoding="utf-8"?>
<p:tagLst xmlns:a="http://schemas.openxmlformats.org/drawingml/2006/main" xmlns:r="http://schemas.openxmlformats.org/officeDocument/2006/relationships" xmlns:p="http://schemas.openxmlformats.org/presentationml/2006/main">
  <p:tag name="DVSHAPEID" val="TbpFKTeZl8jTYc7CnZ4Fhr"/>
</p:tagLst>
</file>

<file path=ppt/tags/tag170.xml><?xml version="1.0" encoding="utf-8"?>
<p:tagLst xmlns:a="http://schemas.openxmlformats.org/drawingml/2006/main" xmlns:r="http://schemas.openxmlformats.org/officeDocument/2006/relationships" xmlns:p="http://schemas.openxmlformats.org/presentationml/2006/main">
  <p:tag name="DVSECTIONID" val="YASydbuA8l1Q0B0JJeM2LX"/>
</p:tagLst>
</file>

<file path=ppt/tags/tag171.xml><?xml version="1.0" encoding="utf-8"?>
<p:tagLst xmlns:a="http://schemas.openxmlformats.org/drawingml/2006/main" xmlns:r="http://schemas.openxmlformats.org/officeDocument/2006/relationships" xmlns:p="http://schemas.openxmlformats.org/presentationml/2006/main">
  <p:tag name="DVSHAPEID" val="qfUiXfUwnSblqg8vJpmJMU"/>
</p:tagLst>
</file>

<file path=ppt/tags/tag172.xml><?xml version="1.0" encoding="utf-8"?>
<p:tagLst xmlns:a="http://schemas.openxmlformats.org/drawingml/2006/main" xmlns:r="http://schemas.openxmlformats.org/officeDocument/2006/relationships" xmlns:p="http://schemas.openxmlformats.org/presentationml/2006/main">
  <p:tag name="DVSHAPEID" val="5Exm1PqD62hdyZxMM3DZNg"/>
</p:tagLst>
</file>

<file path=ppt/tags/tag173.xml><?xml version="1.0" encoding="utf-8"?>
<p:tagLst xmlns:a="http://schemas.openxmlformats.org/drawingml/2006/main" xmlns:r="http://schemas.openxmlformats.org/officeDocument/2006/relationships" xmlns:p="http://schemas.openxmlformats.org/presentationml/2006/main">
  <p:tag name="DVSHAPEID" val="B3l2ev8tCvZv9fKBe55KM8"/>
</p:tagLst>
</file>

<file path=ppt/tags/tag18.xml><?xml version="1.0" encoding="utf-8"?>
<p:tagLst xmlns:a="http://schemas.openxmlformats.org/drawingml/2006/main" xmlns:r="http://schemas.openxmlformats.org/officeDocument/2006/relationships" xmlns:p="http://schemas.openxmlformats.org/presentationml/2006/main">
  <p:tag name="DVSHAPEID" val="rSmZYU71XQR1dZalOjTpVf"/>
</p:tagLst>
</file>

<file path=ppt/tags/tag19.xml><?xml version="1.0" encoding="utf-8"?>
<p:tagLst xmlns:a="http://schemas.openxmlformats.org/drawingml/2006/main" xmlns:r="http://schemas.openxmlformats.org/officeDocument/2006/relationships" xmlns:p="http://schemas.openxmlformats.org/presentationml/2006/main">
  <p:tag name="DVSHAPEID" val="960j0zc8EdHsKxjKVkSjbs"/>
</p:tagLst>
</file>

<file path=ppt/tags/tag2.xml><?xml version="1.0" encoding="utf-8"?>
<p:tagLst xmlns:a="http://schemas.openxmlformats.org/drawingml/2006/main" xmlns:r="http://schemas.openxmlformats.org/officeDocument/2006/relationships" xmlns:p="http://schemas.openxmlformats.org/presentationml/2006/main">
  <p:tag name="DVSHAPEID" val="Kp5LGWguJgTvNCa5m790h4"/>
</p:tagLst>
</file>

<file path=ppt/tags/tag20.xml><?xml version="1.0" encoding="utf-8"?>
<p:tagLst xmlns:a="http://schemas.openxmlformats.org/drawingml/2006/main" xmlns:r="http://schemas.openxmlformats.org/officeDocument/2006/relationships" xmlns:p="http://schemas.openxmlformats.org/presentationml/2006/main">
  <p:tag name="DVSHAPEID" val="2WZ8r1aLMSwbIgYETxPObE"/>
</p:tagLst>
</file>

<file path=ppt/tags/tag21.xml><?xml version="1.0" encoding="utf-8"?>
<p:tagLst xmlns:a="http://schemas.openxmlformats.org/drawingml/2006/main" xmlns:r="http://schemas.openxmlformats.org/officeDocument/2006/relationships" xmlns:p="http://schemas.openxmlformats.org/presentationml/2006/main">
  <p:tag name="DVSHAPEID" val="kLeD24oywC4G44kR7aYTrP"/>
</p:tagLst>
</file>

<file path=ppt/tags/tag22.xml><?xml version="1.0" encoding="utf-8"?>
<p:tagLst xmlns:a="http://schemas.openxmlformats.org/drawingml/2006/main" xmlns:r="http://schemas.openxmlformats.org/officeDocument/2006/relationships" xmlns:p="http://schemas.openxmlformats.org/presentationml/2006/main">
  <p:tag name="DVSHAPEID" val="WyO2LgqkungnCeTOZ6ndlT"/>
</p:tagLst>
</file>

<file path=ppt/tags/tag23.xml><?xml version="1.0" encoding="utf-8"?>
<p:tagLst xmlns:a="http://schemas.openxmlformats.org/drawingml/2006/main" xmlns:r="http://schemas.openxmlformats.org/officeDocument/2006/relationships" xmlns:p="http://schemas.openxmlformats.org/presentationml/2006/main">
  <p:tag name="DVSHAPEID" val="71bUk2pEQiduOGOZi78c7H"/>
</p:tagLst>
</file>

<file path=ppt/tags/tag24.xml><?xml version="1.0" encoding="utf-8"?>
<p:tagLst xmlns:a="http://schemas.openxmlformats.org/drawingml/2006/main" xmlns:r="http://schemas.openxmlformats.org/officeDocument/2006/relationships" xmlns:p="http://schemas.openxmlformats.org/presentationml/2006/main">
  <p:tag name="DVSHAPEID" val="qGs5XjbSwdu2qMRQWoUPwY"/>
</p:tagLst>
</file>

<file path=ppt/tags/tag25.xml><?xml version="1.0" encoding="utf-8"?>
<p:tagLst xmlns:a="http://schemas.openxmlformats.org/drawingml/2006/main" xmlns:r="http://schemas.openxmlformats.org/officeDocument/2006/relationships" xmlns:p="http://schemas.openxmlformats.org/presentationml/2006/main">
  <p:tag name="DVSHAPEID" val="a7pdZZNf48MqBvse46sYLZ"/>
</p:tagLst>
</file>

<file path=ppt/tags/tag26.xml><?xml version="1.0" encoding="utf-8"?>
<p:tagLst xmlns:a="http://schemas.openxmlformats.org/drawingml/2006/main" xmlns:r="http://schemas.openxmlformats.org/officeDocument/2006/relationships" xmlns:p="http://schemas.openxmlformats.org/presentationml/2006/main">
  <p:tag name="DVSHAPEID" val="0Mg18saKhhasvkFKjc5g9l"/>
</p:tagLst>
</file>

<file path=ppt/tags/tag27.xml><?xml version="1.0" encoding="utf-8"?>
<p:tagLst xmlns:a="http://schemas.openxmlformats.org/drawingml/2006/main" xmlns:r="http://schemas.openxmlformats.org/officeDocument/2006/relationships" xmlns:p="http://schemas.openxmlformats.org/presentationml/2006/main">
  <p:tag name="DVSHAPEID" val="g0bloIkOnycb6CXYQl5kQu"/>
</p:tagLst>
</file>

<file path=ppt/tags/tag28.xml><?xml version="1.0" encoding="utf-8"?>
<p:tagLst xmlns:a="http://schemas.openxmlformats.org/drawingml/2006/main" xmlns:r="http://schemas.openxmlformats.org/officeDocument/2006/relationships" xmlns:p="http://schemas.openxmlformats.org/presentationml/2006/main">
  <p:tag name="DVSHAPEID" val="f8Z7yjMgSvPEwfQN3sqtUB"/>
</p:tagLst>
</file>

<file path=ppt/tags/tag29.xml><?xml version="1.0" encoding="utf-8"?>
<p:tagLst xmlns:a="http://schemas.openxmlformats.org/drawingml/2006/main" xmlns:r="http://schemas.openxmlformats.org/officeDocument/2006/relationships" xmlns:p="http://schemas.openxmlformats.org/presentationml/2006/main">
  <p:tag name="DVSHAPEID" val="gkd2NlmKbOuLK2lh9017FG"/>
</p:tagLst>
</file>

<file path=ppt/tags/tag3.xml><?xml version="1.0" encoding="utf-8"?>
<p:tagLst xmlns:a="http://schemas.openxmlformats.org/drawingml/2006/main" xmlns:r="http://schemas.openxmlformats.org/officeDocument/2006/relationships" xmlns:p="http://schemas.openxmlformats.org/presentationml/2006/main">
  <p:tag name="DVSHAPEID" val="OwGsORk5i2qPFAPUaTKCOS"/>
</p:tagLst>
</file>

<file path=ppt/tags/tag30.xml><?xml version="1.0" encoding="utf-8"?>
<p:tagLst xmlns:a="http://schemas.openxmlformats.org/drawingml/2006/main" xmlns:r="http://schemas.openxmlformats.org/officeDocument/2006/relationships" xmlns:p="http://schemas.openxmlformats.org/presentationml/2006/main">
  <p:tag name="DVSHAPEID" val="ls6H73hCUnzESFTvvrU8j1"/>
</p:tagLst>
</file>

<file path=ppt/tags/tag31.xml><?xml version="1.0" encoding="utf-8"?>
<p:tagLst xmlns:a="http://schemas.openxmlformats.org/drawingml/2006/main" xmlns:r="http://schemas.openxmlformats.org/officeDocument/2006/relationships" xmlns:p="http://schemas.openxmlformats.org/presentationml/2006/main">
  <p:tag name="DVSHAPEID" val="9LuOrMipsNVzYLW5eisyU7"/>
</p:tagLst>
</file>

<file path=ppt/tags/tag32.xml><?xml version="1.0" encoding="utf-8"?>
<p:tagLst xmlns:a="http://schemas.openxmlformats.org/drawingml/2006/main" xmlns:r="http://schemas.openxmlformats.org/officeDocument/2006/relationships" xmlns:p="http://schemas.openxmlformats.org/presentationml/2006/main">
  <p:tag name="DVSHAPEID" val="b69FnDuzdxnkikdjBvkvUM"/>
</p:tagLst>
</file>

<file path=ppt/tags/tag33.xml><?xml version="1.0" encoding="utf-8"?>
<p:tagLst xmlns:a="http://schemas.openxmlformats.org/drawingml/2006/main" xmlns:r="http://schemas.openxmlformats.org/officeDocument/2006/relationships" xmlns:p="http://schemas.openxmlformats.org/presentationml/2006/main">
  <p:tag name="DVSHAPEID" val="IiH7ypdBGK72znELoEUSzo"/>
</p:tagLst>
</file>

<file path=ppt/tags/tag34.xml><?xml version="1.0" encoding="utf-8"?>
<p:tagLst xmlns:a="http://schemas.openxmlformats.org/drawingml/2006/main" xmlns:r="http://schemas.openxmlformats.org/officeDocument/2006/relationships" xmlns:p="http://schemas.openxmlformats.org/presentationml/2006/main">
  <p:tag name="DVSHAPEID" val="cEtBSUHXeocpnQYg54mCQC"/>
</p:tagLst>
</file>

<file path=ppt/tags/tag35.xml><?xml version="1.0" encoding="utf-8"?>
<p:tagLst xmlns:a="http://schemas.openxmlformats.org/drawingml/2006/main" xmlns:r="http://schemas.openxmlformats.org/officeDocument/2006/relationships" xmlns:p="http://schemas.openxmlformats.org/presentationml/2006/main">
  <p:tag name="DVSHAPEID" val="dfLPFQ6FA2dk62EWxiUIwI"/>
</p:tagLst>
</file>

<file path=ppt/tags/tag36.xml><?xml version="1.0" encoding="utf-8"?>
<p:tagLst xmlns:a="http://schemas.openxmlformats.org/drawingml/2006/main" xmlns:r="http://schemas.openxmlformats.org/officeDocument/2006/relationships" xmlns:p="http://schemas.openxmlformats.org/presentationml/2006/main">
  <p:tag name="DVSHAPEID" val="PaZNM8zPvXxzrdQ3fQQyOa"/>
</p:tagLst>
</file>

<file path=ppt/tags/tag37.xml><?xml version="1.0" encoding="utf-8"?>
<p:tagLst xmlns:a="http://schemas.openxmlformats.org/drawingml/2006/main" xmlns:r="http://schemas.openxmlformats.org/officeDocument/2006/relationships" xmlns:p="http://schemas.openxmlformats.org/presentationml/2006/main">
  <p:tag name="DVSHAPEID" val="c3JWC8x3H76uqBPR3X6Kwf"/>
</p:tagLst>
</file>

<file path=ppt/tags/tag38.xml><?xml version="1.0" encoding="utf-8"?>
<p:tagLst xmlns:a="http://schemas.openxmlformats.org/drawingml/2006/main" xmlns:r="http://schemas.openxmlformats.org/officeDocument/2006/relationships" xmlns:p="http://schemas.openxmlformats.org/presentationml/2006/main">
  <p:tag name="DVSHAPEID" val="MxBq6t33SXTFXW3Qwrhrfq"/>
</p:tagLst>
</file>

<file path=ppt/tags/tag39.xml><?xml version="1.0" encoding="utf-8"?>
<p:tagLst xmlns:a="http://schemas.openxmlformats.org/drawingml/2006/main" xmlns:r="http://schemas.openxmlformats.org/officeDocument/2006/relationships" xmlns:p="http://schemas.openxmlformats.org/presentationml/2006/main">
  <p:tag name="DVSHAPEID" val="tWNeenNTs3DWhckb140Ef8"/>
</p:tagLst>
</file>

<file path=ppt/tags/tag4.xml><?xml version="1.0" encoding="utf-8"?>
<p:tagLst xmlns:a="http://schemas.openxmlformats.org/drawingml/2006/main" xmlns:r="http://schemas.openxmlformats.org/officeDocument/2006/relationships" xmlns:p="http://schemas.openxmlformats.org/presentationml/2006/main">
  <p:tag name="DVSHAPEID" val="roX7oqbiPuTFAz5e8o9EYR"/>
</p:tagLst>
</file>

<file path=ppt/tags/tag40.xml><?xml version="1.0" encoding="utf-8"?>
<p:tagLst xmlns:a="http://schemas.openxmlformats.org/drawingml/2006/main" xmlns:r="http://schemas.openxmlformats.org/officeDocument/2006/relationships" xmlns:p="http://schemas.openxmlformats.org/presentationml/2006/main">
  <p:tag name="DVSHAPEID" val="ALDTOcrEs5Zm4FCSeFfYvQ"/>
</p:tagLst>
</file>

<file path=ppt/tags/tag41.xml><?xml version="1.0" encoding="utf-8"?>
<p:tagLst xmlns:a="http://schemas.openxmlformats.org/drawingml/2006/main" xmlns:r="http://schemas.openxmlformats.org/officeDocument/2006/relationships" xmlns:p="http://schemas.openxmlformats.org/presentationml/2006/main">
  <p:tag name="DVSHAPEID" val="11EQwkqdrBall2AlzAsNAy"/>
</p:tagLst>
</file>

<file path=ppt/tags/tag42.xml><?xml version="1.0" encoding="utf-8"?>
<p:tagLst xmlns:a="http://schemas.openxmlformats.org/drawingml/2006/main" xmlns:r="http://schemas.openxmlformats.org/officeDocument/2006/relationships" xmlns:p="http://schemas.openxmlformats.org/presentationml/2006/main">
  <p:tag name="DVSHAPEID" val="WV8Fy8PlpgCKJCeXG6efDo"/>
</p:tagLst>
</file>

<file path=ppt/tags/tag43.xml><?xml version="1.0" encoding="utf-8"?>
<p:tagLst xmlns:a="http://schemas.openxmlformats.org/drawingml/2006/main" xmlns:r="http://schemas.openxmlformats.org/officeDocument/2006/relationships" xmlns:p="http://schemas.openxmlformats.org/presentationml/2006/main">
  <p:tag name="DVSHAPEID" val="bJjAiT6EwHft4IIQMhn5cT"/>
</p:tagLst>
</file>

<file path=ppt/tags/tag44.xml><?xml version="1.0" encoding="utf-8"?>
<p:tagLst xmlns:a="http://schemas.openxmlformats.org/drawingml/2006/main" xmlns:r="http://schemas.openxmlformats.org/officeDocument/2006/relationships" xmlns:p="http://schemas.openxmlformats.org/presentationml/2006/main">
  <p:tag name="DVSHAPEID" val="IBjX6BUlzlUyKplYQWeKKU"/>
</p:tagLst>
</file>

<file path=ppt/tags/tag45.xml><?xml version="1.0" encoding="utf-8"?>
<p:tagLst xmlns:a="http://schemas.openxmlformats.org/drawingml/2006/main" xmlns:r="http://schemas.openxmlformats.org/officeDocument/2006/relationships" xmlns:p="http://schemas.openxmlformats.org/presentationml/2006/main">
  <p:tag name="DVSHAPEID" val="vfyvfPkWRyci0IhkMuKa7T"/>
</p:tagLst>
</file>

<file path=ppt/tags/tag46.xml><?xml version="1.0" encoding="utf-8"?>
<p:tagLst xmlns:a="http://schemas.openxmlformats.org/drawingml/2006/main" xmlns:r="http://schemas.openxmlformats.org/officeDocument/2006/relationships" xmlns:p="http://schemas.openxmlformats.org/presentationml/2006/main">
  <p:tag name="DVSHAPEID" val="zwYjvNqrQr9N53pBm41Ctm"/>
</p:tagLst>
</file>

<file path=ppt/tags/tag47.xml><?xml version="1.0" encoding="utf-8"?>
<p:tagLst xmlns:a="http://schemas.openxmlformats.org/drawingml/2006/main" xmlns:r="http://schemas.openxmlformats.org/officeDocument/2006/relationships" xmlns:p="http://schemas.openxmlformats.org/presentationml/2006/main">
  <p:tag name="DVSHAPEID" val="lroDGwaKZzNBG2xVkwwqHK"/>
</p:tagLst>
</file>

<file path=ppt/tags/tag48.xml><?xml version="1.0" encoding="utf-8"?>
<p:tagLst xmlns:a="http://schemas.openxmlformats.org/drawingml/2006/main" xmlns:r="http://schemas.openxmlformats.org/officeDocument/2006/relationships" xmlns:p="http://schemas.openxmlformats.org/presentationml/2006/main">
  <p:tag name="DVSHAPEID" val="8cCdUb8F8vpcawVR6Ug6rz"/>
</p:tagLst>
</file>

<file path=ppt/tags/tag49.xml><?xml version="1.0" encoding="utf-8"?>
<p:tagLst xmlns:a="http://schemas.openxmlformats.org/drawingml/2006/main" xmlns:r="http://schemas.openxmlformats.org/officeDocument/2006/relationships" xmlns:p="http://schemas.openxmlformats.org/presentationml/2006/main">
  <p:tag name="DVSHAPEID" val="0umn4qKv63FAjb0tBZBkqh"/>
</p:tagLst>
</file>

<file path=ppt/tags/tag5.xml><?xml version="1.0" encoding="utf-8"?>
<p:tagLst xmlns:a="http://schemas.openxmlformats.org/drawingml/2006/main" xmlns:r="http://schemas.openxmlformats.org/officeDocument/2006/relationships" xmlns:p="http://schemas.openxmlformats.org/presentationml/2006/main">
  <p:tag name="DVSHAPEID" val="4YWAgsWffFgW4huGtTT0cW"/>
</p:tagLst>
</file>

<file path=ppt/tags/tag50.xml><?xml version="1.0" encoding="utf-8"?>
<p:tagLst xmlns:a="http://schemas.openxmlformats.org/drawingml/2006/main" xmlns:r="http://schemas.openxmlformats.org/officeDocument/2006/relationships" xmlns:p="http://schemas.openxmlformats.org/presentationml/2006/main">
  <p:tag name="DVSHAPEID" val="btR00spB9Aizc8Qx7HVDom"/>
</p:tagLst>
</file>

<file path=ppt/tags/tag51.xml><?xml version="1.0" encoding="utf-8"?>
<p:tagLst xmlns:a="http://schemas.openxmlformats.org/drawingml/2006/main" xmlns:r="http://schemas.openxmlformats.org/officeDocument/2006/relationships" xmlns:p="http://schemas.openxmlformats.org/presentationml/2006/main">
  <p:tag name="DVSHAPEID" val="xzdJRDihv78IjTv3qh5uT4"/>
</p:tagLst>
</file>

<file path=ppt/tags/tag52.xml><?xml version="1.0" encoding="utf-8"?>
<p:tagLst xmlns:a="http://schemas.openxmlformats.org/drawingml/2006/main" xmlns:r="http://schemas.openxmlformats.org/officeDocument/2006/relationships" xmlns:p="http://schemas.openxmlformats.org/presentationml/2006/main">
  <p:tag name="DVSHAPEID" val="hJZSC4SToNTPWiMgBMiS5b"/>
</p:tagLst>
</file>

<file path=ppt/tags/tag53.xml><?xml version="1.0" encoding="utf-8"?>
<p:tagLst xmlns:a="http://schemas.openxmlformats.org/drawingml/2006/main" xmlns:r="http://schemas.openxmlformats.org/officeDocument/2006/relationships" xmlns:p="http://schemas.openxmlformats.org/presentationml/2006/main">
  <p:tag name="DVSHAPEID" val="qtOX13hDxTsshuKY1epBIl"/>
</p:tagLst>
</file>

<file path=ppt/tags/tag54.xml><?xml version="1.0" encoding="utf-8"?>
<p:tagLst xmlns:a="http://schemas.openxmlformats.org/drawingml/2006/main" xmlns:r="http://schemas.openxmlformats.org/officeDocument/2006/relationships" xmlns:p="http://schemas.openxmlformats.org/presentationml/2006/main">
  <p:tag name="DVSHAPEID" val="PuWdh9Gjc1Z6iv3E3PCLfZ"/>
</p:tagLst>
</file>

<file path=ppt/tags/tag55.xml><?xml version="1.0" encoding="utf-8"?>
<p:tagLst xmlns:a="http://schemas.openxmlformats.org/drawingml/2006/main" xmlns:r="http://schemas.openxmlformats.org/officeDocument/2006/relationships" xmlns:p="http://schemas.openxmlformats.org/presentationml/2006/main">
  <p:tag name="DVSHAPEID" val="mt0iwCK4tts5Ek1NL7XeHr"/>
</p:tagLst>
</file>

<file path=ppt/tags/tag56.xml><?xml version="1.0" encoding="utf-8"?>
<p:tagLst xmlns:a="http://schemas.openxmlformats.org/drawingml/2006/main" xmlns:r="http://schemas.openxmlformats.org/officeDocument/2006/relationships" xmlns:p="http://schemas.openxmlformats.org/presentationml/2006/main">
  <p:tag name="DVSHAPEID" val="tbbeVmbzYX5P7sdZD3y7xv"/>
</p:tagLst>
</file>

<file path=ppt/tags/tag57.xml><?xml version="1.0" encoding="utf-8"?>
<p:tagLst xmlns:a="http://schemas.openxmlformats.org/drawingml/2006/main" xmlns:r="http://schemas.openxmlformats.org/officeDocument/2006/relationships" xmlns:p="http://schemas.openxmlformats.org/presentationml/2006/main">
  <p:tag name="DVSHAPEID" val="EcRIDf3vN0iU0P6hHnTTvu"/>
</p:tagLst>
</file>

<file path=ppt/tags/tag58.xml><?xml version="1.0" encoding="utf-8"?>
<p:tagLst xmlns:a="http://schemas.openxmlformats.org/drawingml/2006/main" xmlns:r="http://schemas.openxmlformats.org/officeDocument/2006/relationships" xmlns:p="http://schemas.openxmlformats.org/presentationml/2006/main">
  <p:tag name="DVSHAPEID" val="0OdyALtTGzTXxYncJVws94"/>
</p:tagLst>
</file>

<file path=ppt/tags/tag59.xml><?xml version="1.0" encoding="utf-8"?>
<p:tagLst xmlns:a="http://schemas.openxmlformats.org/drawingml/2006/main" xmlns:r="http://schemas.openxmlformats.org/officeDocument/2006/relationships" xmlns:p="http://schemas.openxmlformats.org/presentationml/2006/main">
  <p:tag name="DVSHAPEID" val="xcrnTllaeE09c3v4Fh1TkI"/>
</p:tagLst>
</file>

<file path=ppt/tags/tag6.xml><?xml version="1.0" encoding="utf-8"?>
<p:tagLst xmlns:a="http://schemas.openxmlformats.org/drawingml/2006/main" xmlns:r="http://schemas.openxmlformats.org/officeDocument/2006/relationships" xmlns:p="http://schemas.openxmlformats.org/presentationml/2006/main">
  <p:tag name="DVSHAPEID" val="WZZfOWKms9TAjZbNaJlAee"/>
</p:tagLst>
</file>

<file path=ppt/tags/tag60.xml><?xml version="1.0" encoding="utf-8"?>
<p:tagLst xmlns:a="http://schemas.openxmlformats.org/drawingml/2006/main" xmlns:r="http://schemas.openxmlformats.org/officeDocument/2006/relationships" xmlns:p="http://schemas.openxmlformats.org/presentationml/2006/main">
  <p:tag name="DVSHAPEID" val="13i7UvEXn2lVg06cS8yvlf"/>
</p:tagLst>
</file>

<file path=ppt/tags/tag61.xml><?xml version="1.0" encoding="utf-8"?>
<p:tagLst xmlns:a="http://schemas.openxmlformats.org/drawingml/2006/main" xmlns:r="http://schemas.openxmlformats.org/officeDocument/2006/relationships" xmlns:p="http://schemas.openxmlformats.org/presentationml/2006/main">
  <p:tag name="DVSHAPEID" val="WoMjHFgeqfJPbo5LrQwggX"/>
</p:tagLst>
</file>

<file path=ppt/tags/tag62.xml><?xml version="1.0" encoding="utf-8"?>
<p:tagLst xmlns:a="http://schemas.openxmlformats.org/drawingml/2006/main" xmlns:r="http://schemas.openxmlformats.org/officeDocument/2006/relationships" xmlns:p="http://schemas.openxmlformats.org/presentationml/2006/main">
  <p:tag name="DVSHAPEID" val="NgMuXsoTlPmL6UlANYH9B5"/>
</p:tagLst>
</file>

<file path=ppt/tags/tag63.xml><?xml version="1.0" encoding="utf-8"?>
<p:tagLst xmlns:a="http://schemas.openxmlformats.org/drawingml/2006/main" xmlns:r="http://schemas.openxmlformats.org/officeDocument/2006/relationships" xmlns:p="http://schemas.openxmlformats.org/presentationml/2006/main">
  <p:tag name="DVSHAPEID" val="cqPI67GHZ5YYAvxcHNPxUU"/>
</p:tagLst>
</file>

<file path=ppt/tags/tag64.xml><?xml version="1.0" encoding="utf-8"?>
<p:tagLst xmlns:a="http://schemas.openxmlformats.org/drawingml/2006/main" xmlns:r="http://schemas.openxmlformats.org/officeDocument/2006/relationships" xmlns:p="http://schemas.openxmlformats.org/presentationml/2006/main">
  <p:tag name="DVSHAPEID" val="EcjiLvubXrB07A3fITmyyu"/>
</p:tagLst>
</file>

<file path=ppt/tags/tag65.xml><?xml version="1.0" encoding="utf-8"?>
<p:tagLst xmlns:a="http://schemas.openxmlformats.org/drawingml/2006/main" xmlns:r="http://schemas.openxmlformats.org/officeDocument/2006/relationships" xmlns:p="http://schemas.openxmlformats.org/presentationml/2006/main">
  <p:tag name="DVSHAPEID" val="Fx65dKJzHJ5GcfpIJYU9iN"/>
</p:tagLst>
</file>

<file path=ppt/tags/tag66.xml><?xml version="1.0" encoding="utf-8"?>
<p:tagLst xmlns:a="http://schemas.openxmlformats.org/drawingml/2006/main" xmlns:r="http://schemas.openxmlformats.org/officeDocument/2006/relationships" xmlns:p="http://schemas.openxmlformats.org/presentationml/2006/main">
  <p:tag name="DVSHAPEID" val="MhIG83FYbIBaxLcGiJsoKS"/>
</p:tagLst>
</file>

<file path=ppt/tags/tag67.xml><?xml version="1.0" encoding="utf-8"?>
<p:tagLst xmlns:a="http://schemas.openxmlformats.org/drawingml/2006/main" xmlns:r="http://schemas.openxmlformats.org/officeDocument/2006/relationships" xmlns:p="http://schemas.openxmlformats.org/presentationml/2006/main">
  <p:tag name="DVSHAPEID" val="UqoOQ09oDobRLOmwCGTIxm"/>
</p:tagLst>
</file>

<file path=ppt/tags/tag68.xml><?xml version="1.0" encoding="utf-8"?>
<p:tagLst xmlns:a="http://schemas.openxmlformats.org/drawingml/2006/main" xmlns:r="http://schemas.openxmlformats.org/officeDocument/2006/relationships" xmlns:p="http://schemas.openxmlformats.org/presentationml/2006/main">
  <p:tag name="DVSHAPEID" val="52HDw2GbGU2TmiikcFON5c"/>
</p:tagLst>
</file>

<file path=ppt/tags/tag69.xml><?xml version="1.0" encoding="utf-8"?>
<p:tagLst xmlns:a="http://schemas.openxmlformats.org/drawingml/2006/main" xmlns:r="http://schemas.openxmlformats.org/officeDocument/2006/relationships" xmlns:p="http://schemas.openxmlformats.org/presentationml/2006/main">
  <p:tag name="DVSHAPEID" val="YFZnkL7Mv1kyll6ct6IsIh"/>
</p:tagLst>
</file>

<file path=ppt/tags/tag7.xml><?xml version="1.0" encoding="utf-8"?>
<p:tagLst xmlns:a="http://schemas.openxmlformats.org/drawingml/2006/main" xmlns:r="http://schemas.openxmlformats.org/officeDocument/2006/relationships" xmlns:p="http://schemas.openxmlformats.org/presentationml/2006/main">
  <p:tag name="DVSHAPEID" val="pEuOKsUgLXE82WA0D0uSc7"/>
</p:tagLst>
</file>

<file path=ppt/tags/tag70.xml><?xml version="1.0" encoding="utf-8"?>
<p:tagLst xmlns:a="http://schemas.openxmlformats.org/drawingml/2006/main" xmlns:r="http://schemas.openxmlformats.org/officeDocument/2006/relationships" xmlns:p="http://schemas.openxmlformats.org/presentationml/2006/main">
  <p:tag name="DVSHAPEID" val="PRs4dhtdUJhS32E9IU3Uo0"/>
</p:tagLst>
</file>

<file path=ppt/tags/tag71.xml><?xml version="1.0" encoding="utf-8"?>
<p:tagLst xmlns:a="http://schemas.openxmlformats.org/drawingml/2006/main" xmlns:r="http://schemas.openxmlformats.org/officeDocument/2006/relationships" xmlns:p="http://schemas.openxmlformats.org/presentationml/2006/main">
  <p:tag name="DVSHAPEID" val="yOWXdZcI5DuHQ7UgyPih7B"/>
</p:tagLst>
</file>

<file path=ppt/tags/tag72.xml><?xml version="1.0" encoding="utf-8"?>
<p:tagLst xmlns:a="http://schemas.openxmlformats.org/drawingml/2006/main" xmlns:r="http://schemas.openxmlformats.org/officeDocument/2006/relationships" xmlns:p="http://schemas.openxmlformats.org/presentationml/2006/main">
  <p:tag name="DVSHAPEID" val="gsi4ykoOoNSPjE7g3t1bEE"/>
</p:tagLst>
</file>

<file path=ppt/tags/tag73.xml><?xml version="1.0" encoding="utf-8"?>
<p:tagLst xmlns:a="http://schemas.openxmlformats.org/drawingml/2006/main" xmlns:r="http://schemas.openxmlformats.org/officeDocument/2006/relationships" xmlns:p="http://schemas.openxmlformats.org/presentationml/2006/main">
  <p:tag name="DVSHAPEID" val="olcwerleB7SXxuE9qRkgeG"/>
</p:tagLst>
</file>

<file path=ppt/tags/tag74.xml><?xml version="1.0" encoding="utf-8"?>
<p:tagLst xmlns:a="http://schemas.openxmlformats.org/drawingml/2006/main" xmlns:r="http://schemas.openxmlformats.org/officeDocument/2006/relationships" xmlns:p="http://schemas.openxmlformats.org/presentationml/2006/main">
  <p:tag name="DVSHAPEID" val="P0Og9hLPfWWC3WS25WsacK"/>
</p:tagLst>
</file>

<file path=ppt/tags/tag75.xml><?xml version="1.0" encoding="utf-8"?>
<p:tagLst xmlns:a="http://schemas.openxmlformats.org/drawingml/2006/main" xmlns:r="http://schemas.openxmlformats.org/officeDocument/2006/relationships" xmlns:p="http://schemas.openxmlformats.org/presentationml/2006/main">
  <p:tag name="DVSHAPEID" val="Wl7DBU39RnpIwbHYi3sMSW"/>
</p:tagLst>
</file>

<file path=ppt/tags/tag76.xml><?xml version="1.0" encoding="utf-8"?>
<p:tagLst xmlns:a="http://schemas.openxmlformats.org/drawingml/2006/main" xmlns:r="http://schemas.openxmlformats.org/officeDocument/2006/relationships" xmlns:p="http://schemas.openxmlformats.org/presentationml/2006/main">
  <p:tag name="DVSHAPEID" val="1UqIgoMoO4u44t9wGRM54y"/>
</p:tagLst>
</file>

<file path=ppt/tags/tag77.xml><?xml version="1.0" encoding="utf-8"?>
<p:tagLst xmlns:a="http://schemas.openxmlformats.org/drawingml/2006/main" xmlns:r="http://schemas.openxmlformats.org/officeDocument/2006/relationships" xmlns:p="http://schemas.openxmlformats.org/presentationml/2006/main">
  <p:tag name="DVSHAPEID" val="dlpHk6DoHpS0kccSDEntzk"/>
</p:tagLst>
</file>

<file path=ppt/tags/tag78.xml><?xml version="1.0" encoding="utf-8"?>
<p:tagLst xmlns:a="http://schemas.openxmlformats.org/drawingml/2006/main" xmlns:r="http://schemas.openxmlformats.org/officeDocument/2006/relationships" xmlns:p="http://schemas.openxmlformats.org/presentationml/2006/main">
  <p:tag name="DVSHAPEID" val="ds6ePMnA0MRsH4iz3GKqm5"/>
</p:tagLst>
</file>

<file path=ppt/tags/tag79.xml><?xml version="1.0" encoding="utf-8"?>
<p:tagLst xmlns:a="http://schemas.openxmlformats.org/drawingml/2006/main" xmlns:r="http://schemas.openxmlformats.org/officeDocument/2006/relationships" xmlns:p="http://schemas.openxmlformats.org/presentationml/2006/main">
  <p:tag name="DVSHAPEID" val="b39WjNd7IBZS8XA6gQ06o6"/>
</p:tagLst>
</file>

<file path=ppt/tags/tag8.xml><?xml version="1.0" encoding="utf-8"?>
<p:tagLst xmlns:a="http://schemas.openxmlformats.org/drawingml/2006/main" xmlns:r="http://schemas.openxmlformats.org/officeDocument/2006/relationships" xmlns:p="http://schemas.openxmlformats.org/presentationml/2006/main">
  <p:tag name="DVSHAPEID" val="2uXvuFI9ECHHAlK0cirboW"/>
</p:tagLst>
</file>

<file path=ppt/tags/tag80.xml><?xml version="1.0" encoding="utf-8"?>
<p:tagLst xmlns:a="http://schemas.openxmlformats.org/drawingml/2006/main" xmlns:r="http://schemas.openxmlformats.org/officeDocument/2006/relationships" xmlns:p="http://schemas.openxmlformats.org/presentationml/2006/main">
  <p:tag name="DVSHAPEID" val="8Rv8A4BGI8X8g25TtznT3f"/>
</p:tagLst>
</file>

<file path=ppt/tags/tag81.xml><?xml version="1.0" encoding="utf-8"?>
<p:tagLst xmlns:a="http://schemas.openxmlformats.org/drawingml/2006/main" xmlns:r="http://schemas.openxmlformats.org/officeDocument/2006/relationships" xmlns:p="http://schemas.openxmlformats.org/presentationml/2006/main">
  <p:tag name="DVSHAPEID" val="tOWkZWqTpfG5Uhrad9v1TQ"/>
</p:tagLst>
</file>

<file path=ppt/tags/tag82.xml><?xml version="1.0" encoding="utf-8"?>
<p:tagLst xmlns:a="http://schemas.openxmlformats.org/drawingml/2006/main" xmlns:r="http://schemas.openxmlformats.org/officeDocument/2006/relationships" xmlns:p="http://schemas.openxmlformats.org/presentationml/2006/main">
  <p:tag name="DVSHAPEID" val="U0Hx1nnqJv2TnGbf4EgOJH"/>
</p:tagLst>
</file>

<file path=ppt/tags/tag83.xml><?xml version="1.0" encoding="utf-8"?>
<p:tagLst xmlns:a="http://schemas.openxmlformats.org/drawingml/2006/main" xmlns:r="http://schemas.openxmlformats.org/officeDocument/2006/relationships" xmlns:p="http://schemas.openxmlformats.org/presentationml/2006/main">
  <p:tag name="DVSHAPEID" val="rb8Nrimen1mDUWDsV2wYwb"/>
</p:tagLst>
</file>

<file path=ppt/tags/tag84.xml><?xml version="1.0" encoding="utf-8"?>
<p:tagLst xmlns:a="http://schemas.openxmlformats.org/drawingml/2006/main" xmlns:r="http://schemas.openxmlformats.org/officeDocument/2006/relationships" xmlns:p="http://schemas.openxmlformats.org/presentationml/2006/main">
  <p:tag name="DVSHAPEID" val="21TLYX4RL46cyvpdV54u70"/>
</p:tagLst>
</file>

<file path=ppt/tags/tag85.xml><?xml version="1.0" encoding="utf-8"?>
<p:tagLst xmlns:a="http://schemas.openxmlformats.org/drawingml/2006/main" xmlns:r="http://schemas.openxmlformats.org/officeDocument/2006/relationships" xmlns:p="http://schemas.openxmlformats.org/presentationml/2006/main">
  <p:tag name="DVSHAPEID" val="xKMfCCJdiLbg86TGjpawgh"/>
</p:tagLst>
</file>

<file path=ppt/tags/tag86.xml><?xml version="1.0" encoding="utf-8"?>
<p:tagLst xmlns:a="http://schemas.openxmlformats.org/drawingml/2006/main" xmlns:r="http://schemas.openxmlformats.org/officeDocument/2006/relationships" xmlns:p="http://schemas.openxmlformats.org/presentationml/2006/main">
  <p:tag name="DVSHAPEID" val="wHn72H6qU132u9ZJlr7xLl"/>
</p:tagLst>
</file>

<file path=ppt/tags/tag87.xml><?xml version="1.0" encoding="utf-8"?>
<p:tagLst xmlns:a="http://schemas.openxmlformats.org/drawingml/2006/main" xmlns:r="http://schemas.openxmlformats.org/officeDocument/2006/relationships" xmlns:p="http://schemas.openxmlformats.org/presentationml/2006/main">
  <p:tag name="DVSHAPEID" val="1hnikfLEkAKfd4Ruz16RQ9"/>
</p:tagLst>
</file>

<file path=ppt/tags/tag88.xml><?xml version="1.0" encoding="utf-8"?>
<p:tagLst xmlns:a="http://schemas.openxmlformats.org/drawingml/2006/main" xmlns:r="http://schemas.openxmlformats.org/officeDocument/2006/relationships" xmlns:p="http://schemas.openxmlformats.org/presentationml/2006/main">
  <p:tag name="DVSHAPEID" val="d6CKGA4IoIvbF6KKnRFfHs"/>
</p:tagLst>
</file>

<file path=ppt/tags/tag89.xml><?xml version="1.0" encoding="utf-8"?>
<p:tagLst xmlns:a="http://schemas.openxmlformats.org/drawingml/2006/main" xmlns:r="http://schemas.openxmlformats.org/officeDocument/2006/relationships" xmlns:p="http://schemas.openxmlformats.org/presentationml/2006/main">
  <p:tag name="DVSHAPEID" val="heWURQR6qTuS4gGAybABc1"/>
</p:tagLst>
</file>

<file path=ppt/tags/tag9.xml><?xml version="1.0" encoding="utf-8"?>
<p:tagLst xmlns:a="http://schemas.openxmlformats.org/drawingml/2006/main" xmlns:r="http://schemas.openxmlformats.org/officeDocument/2006/relationships" xmlns:p="http://schemas.openxmlformats.org/presentationml/2006/main">
  <p:tag name="DVSHAPEID" val="VbWfd95l5l1iC0QeYexBj2"/>
</p:tagLst>
</file>

<file path=ppt/tags/tag90.xml><?xml version="1.0" encoding="utf-8"?>
<p:tagLst xmlns:a="http://schemas.openxmlformats.org/drawingml/2006/main" xmlns:r="http://schemas.openxmlformats.org/officeDocument/2006/relationships" xmlns:p="http://schemas.openxmlformats.org/presentationml/2006/main">
  <p:tag name="DVSHAPEID" val="J2oLKPDfcBrKOnNMIdRihC"/>
</p:tagLst>
</file>

<file path=ppt/tags/tag91.xml><?xml version="1.0" encoding="utf-8"?>
<p:tagLst xmlns:a="http://schemas.openxmlformats.org/drawingml/2006/main" xmlns:r="http://schemas.openxmlformats.org/officeDocument/2006/relationships" xmlns:p="http://schemas.openxmlformats.org/presentationml/2006/main">
  <p:tag name="DVSHAPEID" val="GN1t3NitE6gguTv562sbGT"/>
</p:tagLst>
</file>

<file path=ppt/tags/tag92.xml><?xml version="1.0" encoding="utf-8"?>
<p:tagLst xmlns:a="http://schemas.openxmlformats.org/drawingml/2006/main" xmlns:r="http://schemas.openxmlformats.org/officeDocument/2006/relationships" xmlns:p="http://schemas.openxmlformats.org/presentationml/2006/main">
  <p:tag name="DVSHAPEID" val="qksiMMsnKTJ7lBJgLQWJWl"/>
</p:tagLst>
</file>

<file path=ppt/tags/tag93.xml><?xml version="1.0" encoding="utf-8"?>
<p:tagLst xmlns:a="http://schemas.openxmlformats.org/drawingml/2006/main" xmlns:r="http://schemas.openxmlformats.org/officeDocument/2006/relationships" xmlns:p="http://schemas.openxmlformats.org/presentationml/2006/main">
  <p:tag name="DVSHAPEID" val="tyTUgC7OQ6VNnH1K1w0hmn"/>
</p:tagLst>
</file>

<file path=ppt/tags/tag94.xml><?xml version="1.0" encoding="utf-8"?>
<p:tagLst xmlns:a="http://schemas.openxmlformats.org/drawingml/2006/main" xmlns:r="http://schemas.openxmlformats.org/officeDocument/2006/relationships" xmlns:p="http://schemas.openxmlformats.org/presentationml/2006/main">
  <p:tag name="DVSHAPEID" val="wnyUmPgCfXW5QTpRvQgV3D"/>
</p:tagLst>
</file>

<file path=ppt/tags/tag95.xml><?xml version="1.0" encoding="utf-8"?>
<p:tagLst xmlns:a="http://schemas.openxmlformats.org/drawingml/2006/main" xmlns:r="http://schemas.openxmlformats.org/officeDocument/2006/relationships" xmlns:p="http://schemas.openxmlformats.org/presentationml/2006/main">
  <p:tag name="DVSHAPEID" val="cxd2f0OpJFZ61vlmghyeQY"/>
</p:tagLst>
</file>

<file path=ppt/tags/tag96.xml><?xml version="1.0" encoding="utf-8"?>
<p:tagLst xmlns:a="http://schemas.openxmlformats.org/drawingml/2006/main" xmlns:r="http://schemas.openxmlformats.org/officeDocument/2006/relationships" xmlns:p="http://schemas.openxmlformats.org/presentationml/2006/main">
  <p:tag name="DVSHAPEID" val="RhR7l91a1qjTa1GjzfNPeh"/>
</p:tagLst>
</file>

<file path=ppt/tags/tag97.xml><?xml version="1.0" encoding="utf-8"?>
<p:tagLst xmlns:a="http://schemas.openxmlformats.org/drawingml/2006/main" xmlns:r="http://schemas.openxmlformats.org/officeDocument/2006/relationships" xmlns:p="http://schemas.openxmlformats.org/presentationml/2006/main">
  <p:tag name="DVSHAPEID" val="6JSTw8zYnPMeFWa8FEoyEy"/>
</p:tagLst>
</file>

<file path=ppt/tags/tag98.xml><?xml version="1.0" encoding="utf-8"?>
<p:tagLst xmlns:a="http://schemas.openxmlformats.org/drawingml/2006/main" xmlns:r="http://schemas.openxmlformats.org/officeDocument/2006/relationships" xmlns:p="http://schemas.openxmlformats.org/presentationml/2006/main">
  <p:tag name="DVSHAPEID" val="M7ljGWIiq1JAb7erCSA23u"/>
</p:tagLst>
</file>

<file path=ppt/tags/tag99.xml><?xml version="1.0" encoding="utf-8"?>
<p:tagLst xmlns:a="http://schemas.openxmlformats.org/drawingml/2006/main" xmlns:r="http://schemas.openxmlformats.org/officeDocument/2006/relationships" xmlns:p="http://schemas.openxmlformats.org/presentationml/2006/main">
  <p:tag name="DVSHAPEID" val="6WlK8rz8rFDxWLydsCg4oL"/>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2430</TotalTime>
  <Words>2590</Words>
  <Application>Microsoft Office PowerPoint</Application>
  <PresentationFormat>Presentazione su schermo (4:3)</PresentationFormat>
  <Paragraphs>409</Paragraphs>
  <Slides>133</Slides>
  <Notes>4</Notes>
  <HiddenSlides>0</HiddenSlides>
  <MMClips>0</MMClips>
  <ScaleCrop>false</ScaleCrop>
  <HeadingPairs>
    <vt:vector size="4" baseType="variant">
      <vt:variant>
        <vt:lpstr>Tema</vt:lpstr>
      </vt:variant>
      <vt:variant>
        <vt:i4>12</vt:i4>
      </vt:variant>
      <vt:variant>
        <vt:lpstr>Titoli diapositive</vt:lpstr>
      </vt:variant>
      <vt:variant>
        <vt:i4>133</vt:i4>
      </vt:variant>
    </vt:vector>
  </HeadingPairs>
  <TitlesOfParts>
    <vt:vector size="145" baseType="lpstr">
      <vt:lpstr>En blanco</vt:lpstr>
      <vt:lpstr>2_Struttura predefinita</vt:lpstr>
      <vt:lpstr>2_Tema di Office</vt:lpstr>
      <vt:lpstr>3_En blanco</vt:lpstr>
      <vt:lpstr>3_Tema di Office</vt:lpstr>
      <vt:lpstr>5_Tema di Office</vt:lpstr>
      <vt:lpstr>1_En blanco</vt:lpstr>
      <vt:lpstr>6_Tema di Office</vt:lpstr>
      <vt:lpstr>8_Tema di Office</vt:lpstr>
      <vt:lpstr>10_Tema di Office</vt:lpstr>
      <vt:lpstr>11_Tema di Office</vt:lpstr>
      <vt:lpstr>12_Tema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Testimoni  dell’Amore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Cattedrale Pescia</dc:creator>
  <cp:lastModifiedBy>Oreste</cp:lastModifiedBy>
  <cp:revision>146</cp:revision>
  <dcterms:created xsi:type="dcterms:W3CDTF">2004-04-04T15:15:34Z</dcterms:created>
  <dcterms:modified xsi:type="dcterms:W3CDTF">2018-04-02T08:11:30Z</dcterms:modified>
</cp:coreProperties>
</file>